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6" Type="http://schemas.openxmlformats.org/officeDocument/2006/relationships/custom-properties" Target="docProps/custom.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7"/>
  </p:notesMasterIdLst>
  <p:sldIdLst>
    <p:sldId id="258" r:id="rId5"/>
    <p:sldId id="270" r:id="rId6"/>
    <p:sldId id="268" r:id="rId7"/>
    <p:sldId id="269" r:id="rId8"/>
    <p:sldId id="264" r:id="rId9"/>
    <p:sldId id="265" r:id="rId10"/>
    <p:sldId id="266" r:id="rId11"/>
    <p:sldId id="267" r:id="rId12"/>
    <p:sldId id="259" r:id="rId13"/>
    <p:sldId id="260" r:id="rId14"/>
    <p:sldId id="262" r:id="rId15"/>
    <p:sldId id="272" r:id="rId16"/>
    <p:sldId id="273" r:id="rId17"/>
    <p:sldId id="275" r:id="rId18"/>
    <p:sldId id="276" r:id="rId19"/>
    <p:sldId id="277" r:id="rId20"/>
    <p:sldId id="278" r:id="rId21"/>
    <p:sldId id="279" r:id="rId22"/>
    <p:sldId id="280" r:id="rId23"/>
    <p:sldId id="281" r:id="rId24"/>
    <p:sldId id="282" r:id="rId25"/>
    <p:sldId id="283"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148C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41374BE-56A4-4EC4-8A9A-FF895BF98729}" v="513" dt="2023-08-28T20:36:00.550"/>
    <p1510:client id="{58CF8AC2-FC37-4341-89EE-A07B203457B0}" v="394" dt="2023-08-29T10:31:48.81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82" d="100"/>
          <a:sy n="82" d="100"/>
        </p:scale>
        <p:origin x="672"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BFB459F-1BA8-487D-8009-F5A99D2E16AB}" type="datetimeFigureOut">
              <a:rPr lang="en-US" smtClean="0"/>
              <a:t>8/29/2023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0A845E4-8D91-40BC-A9FC-93245B2642C9}" type="slidenum">
              <a:rPr lang="en-US" smtClean="0"/>
              <a:t>‹#›</a:t>
            </a:fld>
            <a:endParaRPr lang="en-US"/>
          </a:p>
        </p:txBody>
      </p:sp>
    </p:spTree>
    <p:extLst>
      <p:ext uri="{BB962C8B-B14F-4D97-AF65-F5344CB8AC3E}">
        <p14:creationId xmlns:p14="http://schemas.microsoft.com/office/powerpoint/2010/main" val="13056320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5B5308-6FAB-5CE5-7A46-0921BF89307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23EEF5A-027E-95EB-3A96-CD1F879A332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99B8E5C-1365-24CE-5525-10EBCC2C126D}"/>
              </a:ext>
            </a:extLst>
          </p:cNvPr>
          <p:cNvSpPr>
            <a:spLocks noGrp="1"/>
          </p:cNvSpPr>
          <p:nvPr>
            <p:ph type="dt" sz="half" idx="10"/>
          </p:nvPr>
        </p:nvSpPr>
        <p:spPr/>
        <p:txBody>
          <a:bodyPr/>
          <a:lstStyle/>
          <a:p>
            <a:fld id="{0A75E418-F201-4921-8076-1B1F455F847C}" type="datetimeFigureOut">
              <a:rPr lang="en-US" smtClean="0"/>
              <a:t>8/29/2023</a:t>
            </a:fld>
            <a:endParaRPr lang="en-US"/>
          </a:p>
        </p:txBody>
      </p:sp>
      <p:sp>
        <p:nvSpPr>
          <p:cNvPr id="5" name="Footer Placeholder 4">
            <a:extLst>
              <a:ext uri="{FF2B5EF4-FFF2-40B4-BE49-F238E27FC236}">
                <a16:creationId xmlns:a16="http://schemas.microsoft.com/office/drawing/2014/main" id="{1D39B0E6-2F9B-89F7-D97E-3C4D61FF736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7854D9-E936-3033-08AA-7FDFB7F71025}"/>
              </a:ext>
            </a:extLst>
          </p:cNvPr>
          <p:cNvSpPr>
            <a:spLocks noGrp="1"/>
          </p:cNvSpPr>
          <p:nvPr>
            <p:ph type="sldNum" sz="quarter" idx="12"/>
          </p:nvPr>
        </p:nvSpPr>
        <p:spPr/>
        <p:txBody>
          <a:bodyPr/>
          <a:lstStyle/>
          <a:p>
            <a:fld id="{A1FAC247-CA80-4D29-9F8A-D96CCAB47807}" type="slidenum">
              <a:rPr lang="en-US" smtClean="0"/>
              <a:t>‹#›</a:t>
            </a:fld>
            <a:endParaRPr lang="en-US"/>
          </a:p>
        </p:txBody>
      </p:sp>
    </p:spTree>
    <p:extLst>
      <p:ext uri="{BB962C8B-B14F-4D97-AF65-F5344CB8AC3E}">
        <p14:creationId xmlns:p14="http://schemas.microsoft.com/office/powerpoint/2010/main" val="37914185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247739-50E9-51B8-720D-839E45AF6FA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B2D926A-0EB4-484C-1DE2-D0851BC6690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9518B59-D34D-AC15-8BA3-8A6885464FC4}"/>
              </a:ext>
            </a:extLst>
          </p:cNvPr>
          <p:cNvSpPr>
            <a:spLocks noGrp="1"/>
          </p:cNvSpPr>
          <p:nvPr>
            <p:ph type="dt" sz="half" idx="10"/>
          </p:nvPr>
        </p:nvSpPr>
        <p:spPr/>
        <p:txBody>
          <a:bodyPr/>
          <a:lstStyle/>
          <a:p>
            <a:fld id="{0A75E418-F201-4921-8076-1B1F455F847C}" type="datetimeFigureOut">
              <a:rPr lang="en-US" smtClean="0"/>
              <a:t>8/29/2023</a:t>
            </a:fld>
            <a:endParaRPr lang="en-US"/>
          </a:p>
        </p:txBody>
      </p:sp>
      <p:sp>
        <p:nvSpPr>
          <p:cNvPr id="5" name="Footer Placeholder 4">
            <a:extLst>
              <a:ext uri="{FF2B5EF4-FFF2-40B4-BE49-F238E27FC236}">
                <a16:creationId xmlns:a16="http://schemas.microsoft.com/office/drawing/2014/main" id="{7C868252-E593-278A-A046-12891D0DC90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B9F25FA-7983-8FB0-2399-BEF36F50D4A8}"/>
              </a:ext>
            </a:extLst>
          </p:cNvPr>
          <p:cNvSpPr>
            <a:spLocks noGrp="1"/>
          </p:cNvSpPr>
          <p:nvPr>
            <p:ph type="sldNum" sz="quarter" idx="12"/>
          </p:nvPr>
        </p:nvSpPr>
        <p:spPr/>
        <p:txBody>
          <a:bodyPr/>
          <a:lstStyle/>
          <a:p>
            <a:fld id="{A1FAC247-CA80-4D29-9F8A-D96CCAB47807}" type="slidenum">
              <a:rPr lang="en-US" smtClean="0"/>
              <a:t>‹#›</a:t>
            </a:fld>
            <a:endParaRPr lang="en-US"/>
          </a:p>
        </p:txBody>
      </p:sp>
    </p:spTree>
    <p:extLst>
      <p:ext uri="{BB962C8B-B14F-4D97-AF65-F5344CB8AC3E}">
        <p14:creationId xmlns:p14="http://schemas.microsoft.com/office/powerpoint/2010/main" val="13071405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CF11B8C-66FF-D3B4-A908-554F605183A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F378D1C-B1BB-6FEE-1D19-FBF826A7118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EBB811-69BC-BB91-42FE-E206DA6E44F9}"/>
              </a:ext>
            </a:extLst>
          </p:cNvPr>
          <p:cNvSpPr>
            <a:spLocks noGrp="1"/>
          </p:cNvSpPr>
          <p:nvPr>
            <p:ph type="dt" sz="half" idx="10"/>
          </p:nvPr>
        </p:nvSpPr>
        <p:spPr/>
        <p:txBody>
          <a:bodyPr/>
          <a:lstStyle/>
          <a:p>
            <a:fld id="{0A75E418-F201-4921-8076-1B1F455F847C}" type="datetimeFigureOut">
              <a:rPr lang="en-US" smtClean="0"/>
              <a:t>8/29/2023</a:t>
            </a:fld>
            <a:endParaRPr lang="en-US"/>
          </a:p>
        </p:txBody>
      </p:sp>
      <p:sp>
        <p:nvSpPr>
          <p:cNvPr id="5" name="Footer Placeholder 4">
            <a:extLst>
              <a:ext uri="{FF2B5EF4-FFF2-40B4-BE49-F238E27FC236}">
                <a16:creationId xmlns:a16="http://schemas.microsoft.com/office/drawing/2014/main" id="{A6070B21-112D-6A19-0846-40B1A6207E4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1DD7D1E-4299-53CB-4747-B72FE456B920}"/>
              </a:ext>
            </a:extLst>
          </p:cNvPr>
          <p:cNvSpPr>
            <a:spLocks noGrp="1"/>
          </p:cNvSpPr>
          <p:nvPr>
            <p:ph type="sldNum" sz="quarter" idx="12"/>
          </p:nvPr>
        </p:nvSpPr>
        <p:spPr/>
        <p:txBody>
          <a:bodyPr/>
          <a:lstStyle/>
          <a:p>
            <a:fld id="{A1FAC247-CA80-4D29-9F8A-D96CCAB47807}" type="slidenum">
              <a:rPr lang="en-US" smtClean="0"/>
              <a:t>‹#›</a:t>
            </a:fld>
            <a:endParaRPr lang="en-US"/>
          </a:p>
        </p:txBody>
      </p:sp>
    </p:spTree>
    <p:extLst>
      <p:ext uri="{BB962C8B-B14F-4D97-AF65-F5344CB8AC3E}">
        <p14:creationId xmlns:p14="http://schemas.microsoft.com/office/powerpoint/2010/main" val="7626358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9534E3-C4C1-EB04-558A-6616BF66494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C93DFE0-F1BE-6B97-C21B-7647366B913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CED04D-AF20-54C0-61E1-70EC5F332F73}"/>
              </a:ext>
            </a:extLst>
          </p:cNvPr>
          <p:cNvSpPr>
            <a:spLocks noGrp="1"/>
          </p:cNvSpPr>
          <p:nvPr>
            <p:ph type="dt" sz="half" idx="10"/>
          </p:nvPr>
        </p:nvSpPr>
        <p:spPr/>
        <p:txBody>
          <a:bodyPr/>
          <a:lstStyle/>
          <a:p>
            <a:fld id="{0A75E418-F201-4921-8076-1B1F455F847C}" type="datetimeFigureOut">
              <a:rPr lang="en-US" smtClean="0"/>
              <a:t>8/29/2023</a:t>
            </a:fld>
            <a:endParaRPr lang="en-US"/>
          </a:p>
        </p:txBody>
      </p:sp>
      <p:sp>
        <p:nvSpPr>
          <p:cNvPr id="5" name="Footer Placeholder 4">
            <a:extLst>
              <a:ext uri="{FF2B5EF4-FFF2-40B4-BE49-F238E27FC236}">
                <a16:creationId xmlns:a16="http://schemas.microsoft.com/office/drawing/2014/main" id="{A1602057-9A04-34A1-3C56-F83C8662779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E05E419-DA4D-AEBA-FC98-2038DE3CD457}"/>
              </a:ext>
            </a:extLst>
          </p:cNvPr>
          <p:cNvSpPr>
            <a:spLocks noGrp="1"/>
          </p:cNvSpPr>
          <p:nvPr>
            <p:ph type="sldNum" sz="quarter" idx="12"/>
          </p:nvPr>
        </p:nvSpPr>
        <p:spPr/>
        <p:txBody>
          <a:bodyPr/>
          <a:lstStyle/>
          <a:p>
            <a:fld id="{A1FAC247-CA80-4D29-9F8A-D96CCAB47807}" type="slidenum">
              <a:rPr lang="en-US" smtClean="0"/>
              <a:t>‹#›</a:t>
            </a:fld>
            <a:endParaRPr lang="en-US"/>
          </a:p>
        </p:txBody>
      </p:sp>
    </p:spTree>
    <p:extLst>
      <p:ext uri="{BB962C8B-B14F-4D97-AF65-F5344CB8AC3E}">
        <p14:creationId xmlns:p14="http://schemas.microsoft.com/office/powerpoint/2010/main" val="19077520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2BC360-66B7-242A-8B01-9201917D5FD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786217D-D767-0DD7-6DD5-08F15D56FC1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7EF35A3-D07B-F530-2CD3-341A52FA4F7E}"/>
              </a:ext>
            </a:extLst>
          </p:cNvPr>
          <p:cNvSpPr>
            <a:spLocks noGrp="1"/>
          </p:cNvSpPr>
          <p:nvPr>
            <p:ph type="dt" sz="half" idx="10"/>
          </p:nvPr>
        </p:nvSpPr>
        <p:spPr/>
        <p:txBody>
          <a:bodyPr/>
          <a:lstStyle/>
          <a:p>
            <a:fld id="{0A75E418-F201-4921-8076-1B1F455F847C}" type="datetimeFigureOut">
              <a:rPr lang="en-US" smtClean="0"/>
              <a:t>8/29/2023</a:t>
            </a:fld>
            <a:endParaRPr lang="en-US"/>
          </a:p>
        </p:txBody>
      </p:sp>
      <p:sp>
        <p:nvSpPr>
          <p:cNvPr id="5" name="Footer Placeholder 4">
            <a:extLst>
              <a:ext uri="{FF2B5EF4-FFF2-40B4-BE49-F238E27FC236}">
                <a16:creationId xmlns:a16="http://schemas.microsoft.com/office/drawing/2014/main" id="{077560BE-D77E-7031-1C39-4077088B2F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19AB2C6-3DF2-E852-4372-43E5BB8E0E93}"/>
              </a:ext>
            </a:extLst>
          </p:cNvPr>
          <p:cNvSpPr>
            <a:spLocks noGrp="1"/>
          </p:cNvSpPr>
          <p:nvPr>
            <p:ph type="sldNum" sz="quarter" idx="12"/>
          </p:nvPr>
        </p:nvSpPr>
        <p:spPr/>
        <p:txBody>
          <a:bodyPr/>
          <a:lstStyle/>
          <a:p>
            <a:fld id="{A1FAC247-CA80-4D29-9F8A-D96CCAB47807}" type="slidenum">
              <a:rPr lang="en-US" smtClean="0"/>
              <a:t>‹#›</a:t>
            </a:fld>
            <a:endParaRPr lang="en-US"/>
          </a:p>
        </p:txBody>
      </p:sp>
    </p:spTree>
    <p:extLst>
      <p:ext uri="{BB962C8B-B14F-4D97-AF65-F5344CB8AC3E}">
        <p14:creationId xmlns:p14="http://schemas.microsoft.com/office/powerpoint/2010/main" val="16906893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156767-D480-780A-22A6-C0C7B303FD9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B1D3D26-1212-A9EC-6AA8-9B35ADCBAE6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4F7E624-DE87-4531-500E-0AC7B1F01F6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DFECCF7-8DBE-8AB1-379C-AA1C5983C3A4}"/>
              </a:ext>
            </a:extLst>
          </p:cNvPr>
          <p:cNvSpPr>
            <a:spLocks noGrp="1"/>
          </p:cNvSpPr>
          <p:nvPr>
            <p:ph type="dt" sz="half" idx="10"/>
          </p:nvPr>
        </p:nvSpPr>
        <p:spPr/>
        <p:txBody>
          <a:bodyPr/>
          <a:lstStyle/>
          <a:p>
            <a:fld id="{0A75E418-F201-4921-8076-1B1F455F847C}" type="datetimeFigureOut">
              <a:rPr lang="en-US" smtClean="0"/>
              <a:t>8/29/2023</a:t>
            </a:fld>
            <a:endParaRPr lang="en-US"/>
          </a:p>
        </p:txBody>
      </p:sp>
      <p:sp>
        <p:nvSpPr>
          <p:cNvPr id="6" name="Footer Placeholder 5">
            <a:extLst>
              <a:ext uri="{FF2B5EF4-FFF2-40B4-BE49-F238E27FC236}">
                <a16:creationId xmlns:a16="http://schemas.microsoft.com/office/drawing/2014/main" id="{C7DFC06B-0652-F82B-0D04-34EF2222572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538D411-658D-13DE-437F-FC144468BB52}"/>
              </a:ext>
            </a:extLst>
          </p:cNvPr>
          <p:cNvSpPr>
            <a:spLocks noGrp="1"/>
          </p:cNvSpPr>
          <p:nvPr>
            <p:ph type="sldNum" sz="quarter" idx="12"/>
          </p:nvPr>
        </p:nvSpPr>
        <p:spPr/>
        <p:txBody>
          <a:bodyPr/>
          <a:lstStyle/>
          <a:p>
            <a:fld id="{A1FAC247-CA80-4D29-9F8A-D96CCAB47807}" type="slidenum">
              <a:rPr lang="en-US" smtClean="0"/>
              <a:t>‹#›</a:t>
            </a:fld>
            <a:endParaRPr lang="en-US"/>
          </a:p>
        </p:txBody>
      </p:sp>
    </p:spTree>
    <p:extLst>
      <p:ext uri="{BB962C8B-B14F-4D97-AF65-F5344CB8AC3E}">
        <p14:creationId xmlns:p14="http://schemas.microsoft.com/office/powerpoint/2010/main" val="7813033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A2CFE-6705-E958-FEFB-0801219C220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D8524AE-CFB6-E3F7-7DAD-98514F106E5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3DB0D55-40C3-4B7A-98C5-AC591FA3310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EE6D077-DD9A-13A4-2FA9-1628FF00F35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2AC5F18-AA54-FF35-B372-F3368070E02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68D5559-7250-1E43-D15A-2BB1A21408B6}"/>
              </a:ext>
            </a:extLst>
          </p:cNvPr>
          <p:cNvSpPr>
            <a:spLocks noGrp="1"/>
          </p:cNvSpPr>
          <p:nvPr>
            <p:ph type="dt" sz="half" idx="10"/>
          </p:nvPr>
        </p:nvSpPr>
        <p:spPr/>
        <p:txBody>
          <a:bodyPr/>
          <a:lstStyle/>
          <a:p>
            <a:fld id="{0A75E418-F201-4921-8076-1B1F455F847C}" type="datetimeFigureOut">
              <a:rPr lang="en-US" smtClean="0"/>
              <a:t>8/29/2023</a:t>
            </a:fld>
            <a:endParaRPr lang="en-US"/>
          </a:p>
        </p:txBody>
      </p:sp>
      <p:sp>
        <p:nvSpPr>
          <p:cNvPr id="8" name="Footer Placeholder 7">
            <a:extLst>
              <a:ext uri="{FF2B5EF4-FFF2-40B4-BE49-F238E27FC236}">
                <a16:creationId xmlns:a16="http://schemas.microsoft.com/office/drawing/2014/main" id="{A9FE3558-1F62-BBEA-6821-679406DA488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CE79E5B-D20C-4C40-2C0F-BAD49C702A70}"/>
              </a:ext>
            </a:extLst>
          </p:cNvPr>
          <p:cNvSpPr>
            <a:spLocks noGrp="1"/>
          </p:cNvSpPr>
          <p:nvPr>
            <p:ph type="sldNum" sz="quarter" idx="12"/>
          </p:nvPr>
        </p:nvSpPr>
        <p:spPr/>
        <p:txBody>
          <a:bodyPr/>
          <a:lstStyle/>
          <a:p>
            <a:fld id="{A1FAC247-CA80-4D29-9F8A-D96CCAB47807}" type="slidenum">
              <a:rPr lang="en-US" smtClean="0"/>
              <a:t>‹#›</a:t>
            </a:fld>
            <a:endParaRPr lang="en-US"/>
          </a:p>
        </p:txBody>
      </p:sp>
    </p:spTree>
    <p:extLst>
      <p:ext uri="{BB962C8B-B14F-4D97-AF65-F5344CB8AC3E}">
        <p14:creationId xmlns:p14="http://schemas.microsoft.com/office/powerpoint/2010/main" val="707302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B702E2-B28C-D859-2136-7499983D275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FCC15ED-4562-F378-9FC5-327AA52E3589}"/>
              </a:ext>
            </a:extLst>
          </p:cNvPr>
          <p:cNvSpPr>
            <a:spLocks noGrp="1"/>
          </p:cNvSpPr>
          <p:nvPr>
            <p:ph type="dt" sz="half" idx="10"/>
          </p:nvPr>
        </p:nvSpPr>
        <p:spPr/>
        <p:txBody>
          <a:bodyPr/>
          <a:lstStyle/>
          <a:p>
            <a:fld id="{0A75E418-F201-4921-8076-1B1F455F847C}" type="datetimeFigureOut">
              <a:rPr lang="en-US" smtClean="0"/>
              <a:t>8/29/2023</a:t>
            </a:fld>
            <a:endParaRPr lang="en-US"/>
          </a:p>
        </p:txBody>
      </p:sp>
      <p:sp>
        <p:nvSpPr>
          <p:cNvPr id="4" name="Footer Placeholder 3">
            <a:extLst>
              <a:ext uri="{FF2B5EF4-FFF2-40B4-BE49-F238E27FC236}">
                <a16:creationId xmlns:a16="http://schemas.microsoft.com/office/drawing/2014/main" id="{E8783B4A-D1E3-55E9-0EC0-AD9F771E6D8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74784A6-010B-2256-A169-C8369F5CCC4E}"/>
              </a:ext>
            </a:extLst>
          </p:cNvPr>
          <p:cNvSpPr>
            <a:spLocks noGrp="1"/>
          </p:cNvSpPr>
          <p:nvPr>
            <p:ph type="sldNum" sz="quarter" idx="12"/>
          </p:nvPr>
        </p:nvSpPr>
        <p:spPr/>
        <p:txBody>
          <a:bodyPr/>
          <a:lstStyle/>
          <a:p>
            <a:fld id="{A1FAC247-CA80-4D29-9F8A-D96CCAB47807}" type="slidenum">
              <a:rPr lang="en-US" smtClean="0"/>
              <a:t>‹#›</a:t>
            </a:fld>
            <a:endParaRPr lang="en-US"/>
          </a:p>
        </p:txBody>
      </p:sp>
    </p:spTree>
    <p:extLst>
      <p:ext uri="{BB962C8B-B14F-4D97-AF65-F5344CB8AC3E}">
        <p14:creationId xmlns:p14="http://schemas.microsoft.com/office/powerpoint/2010/main" val="28295888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948A477-EE7F-24CA-0FE6-DFD16083C1C1}"/>
              </a:ext>
            </a:extLst>
          </p:cNvPr>
          <p:cNvSpPr>
            <a:spLocks noGrp="1"/>
          </p:cNvSpPr>
          <p:nvPr>
            <p:ph type="dt" sz="half" idx="10"/>
          </p:nvPr>
        </p:nvSpPr>
        <p:spPr/>
        <p:txBody>
          <a:bodyPr/>
          <a:lstStyle/>
          <a:p>
            <a:fld id="{0A75E418-F201-4921-8076-1B1F455F847C}" type="datetimeFigureOut">
              <a:rPr lang="en-US" smtClean="0"/>
              <a:t>8/29/2023</a:t>
            </a:fld>
            <a:endParaRPr lang="en-US"/>
          </a:p>
        </p:txBody>
      </p:sp>
      <p:sp>
        <p:nvSpPr>
          <p:cNvPr id="3" name="Footer Placeholder 2">
            <a:extLst>
              <a:ext uri="{FF2B5EF4-FFF2-40B4-BE49-F238E27FC236}">
                <a16:creationId xmlns:a16="http://schemas.microsoft.com/office/drawing/2014/main" id="{06FF85F5-CFE6-5A6F-C4D5-2EDD823FB46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D62F6F2-7A38-33F3-864C-80CCBDD50739}"/>
              </a:ext>
            </a:extLst>
          </p:cNvPr>
          <p:cNvSpPr>
            <a:spLocks noGrp="1"/>
          </p:cNvSpPr>
          <p:nvPr>
            <p:ph type="sldNum" sz="quarter" idx="12"/>
          </p:nvPr>
        </p:nvSpPr>
        <p:spPr/>
        <p:txBody>
          <a:bodyPr/>
          <a:lstStyle/>
          <a:p>
            <a:fld id="{A1FAC247-CA80-4D29-9F8A-D96CCAB47807}" type="slidenum">
              <a:rPr lang="en-US" smtClean="0"/>
              <a:t>‹#›</a:t>
            </a:fld>
            <a:endParaRPr lang="en-US"/>
          </a:p>
        </p:txBody>
      </p:sp>
    </p:spTree>
    <p:extLst>
      <p:ext uri="{BB962C8B-B14F-4D97-AF65-F5344CB8AC3E}">
        <p14:creationId xmlns:p14="http://schemas.microsoft.com/office/powerpoint/2010/main" val="20273685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2DC336-B17E-F3C6-89A8-651A2271DC9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84DE030-7BFC-9D6B-14DD-7C866CC89DC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AA9737D-111D-AE2B-1ADB-EC5E89CDC74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DF17F1C-B2D6-1545-A1F9-364569545890}"/>
              </a:ext>
            </a:extLst>
          </p:cNvPr>
          <p:cNvSpPr>
            <a:spLocks noGrp="1"/>
          </p:cNvSpPr>
          <p:nvPr>
            <p:ph type="dt" sz="half" idx="10"/>
          </p:nvPr>
        </p:nvSpPr>
        <p:spPr/>
        <p:txBody>
          <a:bodyPr/>
          <a:lstStyle/>
          <a:p>
            <a:fld id="{0A75E418-F201-4921-8076-1B1F455F847C}" type="datetimeFigureOut">
              <a:rPr lang="en-US" smtClean="0"/>
              <a:t>8/29/2023</a:t>
            </a:fld>
            <a:endParaRPr lang="en-US"/>
          </a:p>
        </p:txBody>
      </p:sp>
      <p:sp>
        <p:nvSpPr>
          <p:cNvPr id="6" name="Footer Placeholder 5">
            <a:extLst>
              <a:ext uri="{FF2B5EF4-FFF2-40B4-BE49-F238E27FC236}">
                <a16:creationId xmlns:a16="http://schemas.microsoft.com/office/drawing/2014/main" id="{EFB214A0-831E-A30B-790B-DCD0C0B400A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94C676A-15FA-49DF-2853-D3E928CAE15C}"/>
              </a:ext>
            </a:extLst>
          </p:cNvPr>
          <p:cNvSpPr>
            <a:spLocks noGrp="1"/>
          </p:cNvSpPr>
          <p:nvPr>
            <p:ph type="sldNum" sz="quarter" idx="12"/>
          </p:nvPr>
        </p:nvSpPr>
        <p:spPr/>
        <p:txBody>
          <a:bodyPr/>
          <a:lstStyle/>
          <a:p>
            <a:fld id="{A1FAC247-CA80-4D29-9F8A-D96CCAB47807}" type="slidenum">
              <a:rPr lang="en-US" smtClean="0"/>
              <a:t>‹#›</a:t>
            </a:fld>
            <a:endParaRPr lang="en-US"/>
          </a:p>
        </p:txBody>
      </p:sp>
    </p:spTree>
    <p:extLst>
      <p:ext uri="{BB962C8B-B14F-4D97-AF65-F5344CB8AC3E}">
        <p14:creationId xmlns:p14="http://schemas.microsoft.com/office/powerpoint/2010/main" val="13164997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1771D0-5F77-5FCE-BBDB-07117E6663B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CD41A0B-863E-D660-3FC0-1686AB0E4B4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0D29216-2476-223D-331F-F5BADA22896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4C07D44-DA1C-F95B-0014-1327C6DED6D5}"/>
              </a:ext>
            </a:extLst>
          </p:cNvPr>
          <p:cNvSpPr>
            <a:spLocks noGrp="1"/>
          </p:cNvSpPr>
          <p:nvPr>
            <p:ph type="dt" sz="half" idx="10"/>
          </p:nvPr>
        </p:nvSpPr>
        <p:spPr/>
        <p:txBody>
          <a:bodyPr/>
          <a:lstStyle/>
          <a:p>
            <a:fld id="{0A75E418-F201-4921-8076-1B1F455F847C}" type="datetimeFigureOut">
              <a:rPr lang="en-US" smtClean="0"/>
              <a:t>8/29/2023</a:t>
            </a:fld>
            <a:endParaRPr lang="en-US"/>
          </a:p>
        </p:txBody>
      </p:sp>
      <p:sp>
        <p:nvSpPr>
          <p:cNvPr id="6" name="Footer Placeholder 5">
            <a:extLst>
              <a:ext uri="{FF2B5EF4-FFF2-40B4-BE49-F238E27FC236}">
                <a16:creationId xmlns:a16="http://schemas.microsoft.com/office/drawing/2014/main" id="{6447F75D-F251-14FA-4532-90AA1CCC973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6DF82D4-7D3D-4122-208A-9027EE5E4F5F}"/>
              </a:ext>
            </a:extLst>
          </p:cNvPr>
          <p:cNvSpPr>
            <a:spLocks noGrp="1"/>
          </p:cNvSpPr>
          <p:nvPr>
            <p:ph type="sldNum" sz="quarter" idx="12"/>
          </p:nvPr>
        </p:nvSpPr>
        <p:spPr/>
        <p:txBody>
          <a:bodyPr/>
          <a:lstStyle/>
          <a:p>
            <a:fld id="{A1FAC247-CA80-4D29-9F8A-D96CCAB47807}" type="slidenum">
              <a:rPr lang="en-US" smtClean="0"/>
              <a:t>‹#›</a:t>
            </a:fld>
            <a:endParaRPr lang="en-US"/>
          </a:p>
        </p:txBody>
      </p:sp>
    </p:spTree>
    <p:extLst>
      <p:ext uri="{BB962C8B-B14F-4D97-AF65-F5344CB8AC3E}">
        <p14:creationId xmlns:p14="http://schemas.microsoft.com/office/powerpoint/2010/main" val="3075137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AC76729-37DB-9661-5DFC-9F5EB7D46F6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84E4269-87AC-B3AB-8101-F2CFBAA1B47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A1AE666-2CC5-DCB9-ED4F-AE18D4C623B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A75E418-F201-4921-8076-1B1F455F847C}" type="datetimeFigureOut">
              <a:rPr lang="en-US" smtClean="0"/>
              <a:t>8/29/2023</a:t>
            </a:fld>
            <a:endParaRPr lang="en-US"/>
          </a:p>
        </p:txBody>
      </p:sp>
      <p:sp>
        <p:nvSpPr>
          <p:cNvPr id="5" name="Footer Placeholder 4">
            <a:extLst>
              <a:ext uri="{FF2B5EF4-FFF2-40B4-BE49-F238E27FC236}">
                <a16:creationId xmlns:a16="http://schemas.microsoft.com/office/drawing/2014/main" id="{A58CB175-6138-ABF6-587B-329FA7E844B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4C361D3-451D-656C-96B1-E6995B0FA1F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1FAC247-CA80-4D29-9F8A-D96CCAB47807}" type="slidenum">
              <a:rPr lang="en-US" smtClean="0"/>
              <a:t>‹#›</a:t>
            </a:fld>
            <a:endParaRPr lang="en-US"/>
          </a:p>
        </p:txBody>
      </p:sp>
    </p:spTree>
    <p:extLst>
      <p:ext uri="{BB962C8B-B14F-4D97-AF65-F5344CB8AC3E}">
        <p14:creationId xmlns:p14="http://schemas.microsoft.com/office/powerpoint/2010/main" val="17368056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image" Target="../media/image9.jpeg"/><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8" Type="http://schemas.openxmlformats.org/officeDocument/2006/relationships/image" Target="../media/image18.jpe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jpg"/><Relationship Id="rId1" Type="http://schemas.openxmlformats.org/officeDocument/2006/relationships/slideLayout" Target="../slideLayouts/slideLayout7.xml"/><Relationship Id="rId6" Type="http://schemas.openxmlformats.org/officeDocument/2006/relationships/image" Target="../media/image16.jpeg"/><Relationship Id="rId5" Type="http://schemas.openxmlformats.org/officeDocument/2006/relationships/image" Target="../media/image15.png"/><Relationship Id="rId4" Type="http://schemas.openxmlformats.org/officeDocument/2006/relationships/image" Target="../media/image14.png"/><Relationship Id="rId9" Type="http://schemas.openxmlformats.org/officeDocument/2006/relationships/image" Target="../media/image19.png"/></Relationships>
</file>

<file path=ppt/slides/_rels/slide15.xml.rels><?xml version="1.0" encoding="UTF-8" standalone="yes"?>
<Relationships xmlns="http://schemas.openxmlformats.org/package/2006/relationships"><Relationship Id="rId8" Type="http://schemas.openxmlformats.org/officeDocument/2006/relationships/image" Target="../media/image18.jpe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jpg"/><Relationship Id="rId1" Type="http://schemas.openxmlformats.org/officeDocument/2006/relationships/slideLayout" Target="../slideLayouts/slideLayout7.xml"/><Relationship Id="rId6" Type="http://schemas.openxmlformats.org/officeDocument/2006/relationships/image" Target="../media/image16.jpeg"/><Relationship Id="rId5" Type="http://schemas.openxmlformats.org/officeDocument/2006/relationships/image" Target="../media/image15.png"/><Relationship Id="rId10" Type="http://schemas.openxmlformats.org/officeDocument/2006/relationships/hyperlink" Target="https://getcomposer.org/download/" TargetMode="External"/><Relationship Id="rId4" Type="http://schemas.openxmlformats.org/officeDocument/2006/relationships/image" Target="../media/image14.png"/><Relationship Id="rId9" Type="http://schemas.openxmlformats.org/officeDocument/2006/relationships/image" Target="../media/image19.png"/></Relationships>
</file>

<file path=ppt/slides/_rels/slide16.xml.rels><?xml version="1.0" encoding="UTF-8" standalone="yes"?>
<Relationships xmlns="http://schemas.openxmlformats.org/package/2006/relationships"><Relationship Id="rId8" Type="http://schemas.openxmlformats.org/officeDocument/2006/relationships/image" Target="../media/image18.jpe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jpg"/><Relationship Id="rId1" Type="http://schemas.openxmlformats.org/officeDocument/2006/relationships/slideLayout" Target="../slideLayouts/slideLayout7.xml"/><Relationship Id="rId6" Type="http://schemas.openxmlformats.org/officeDocument/2006/relationships/image" Target="../media/image16.jpeg"/><Relationship Id="rId5" Type="http://schemas.openxmlformats.org/officeDocument/2006/relationships/image" Target="../media/image15.png"/><Relationship Id="rId4" Type="http://schemas.openxmlformats.org/officeDocument/2006/relationships/image" Target="../media/image14.png"/><Relationship Id="rId9" Type="http://schemas.openxmlformats.org/officeDocument/2006/relationships/image" Target="../media/image19.png"/></Relationships>
</file>

<file path=ppt/slides/_rels/slide17.xml.rels><?xml version="1.0" encoding="UTF-8" standalone="yes"?>
<Relationships xmlns="http://schemas.openxmlformats.org/package/2006/relationships"><Relationship Id="rId8" Type="http://schemas.openxmlformats.org/officeDocument/2006/relationships/image" Target="../media/image18.jpe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jpg"/><Relationship Id="rId1" Type="http://schemas.openxmlformats.org/officeDocument/2006/relationships/slideLayout" Target="../slideLayouts/slideLayout7.xml"/><Relationship Id="rId6" Type="http://schemas.openxmlformats.org/officeDocument/2006/relationships/image" Target="../media/image16.jpeg"/><Relationship Id="rId5" Type="http://schemas.openxmlformats.org/officeDocument/2006/relationships/image" Target="../media/image15.png"/><Relationship Id="rId4" Type="http://schemas.openxmlformats.org/officeDocument/2006/relationships/image" Target="../media/image14.png"/><Relationship Id="rId9" Type="http://schemas.openxmlformats.org/officeDocument/2006/relationships/image" Target="../media/image19.png"/></Relationships>
</file>

<file path=ppt/slides/_rels/slide18.xml.rels><?xml version="1.0" encoding="UTF-8" standalone="yes"?>
<Relationships xmlns="http://schemas.openxmlformats.org/package/2006/relationships"><Relationship Id="rId8" Type="http://schemas.openxmlformats.org/officeDocument/2006/relationships/image" Target="../media/image18.jpe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jpg"/><Relationship Id="rId1" Type="http://schemas.openxmlformats.org/officeDocument/2006/relationships/slideLayout" Target="../slideLayouts/slideLayout7.xml"/><Relationship Id="rId6" Type="http://schemas.openxmlformats.org/officeDocument/2006/relationships/image" Target="../media/image16.jpeg"/><Relationship Id="rId5" Type="http://schemas.openxmlformats.org/officeDocument/2006/relationships/image" Target="../media/image15.png"/><Relationship Id="rId10" Type="http://schemas.openxmlformats.org/officeDocument/2006/relationships/hyperlink" Target="http://localhost:8000/" TargetMode="External"/><Relationship Id="rId4" Type="http://schemas.openxmlformats.org/officeDocument/2006/relationships/image" Target="../media/image14.png"/><Relationship Id="rId9" Type="http://schemas.openxmlformats.org/officeDocument/2006/relationships/image" Target="../media/image19.png"/></Relationships>
</file>

<file path=ppt/slides/_rels/slide19.xml.rels><?xml version="1.0" encoding="UTF-8" standalone="yes"?>
<Relationships xmlns="http://schemas.openxmlformats.org/package/2006/relationships"><Relationship Id="rId8" Type="http://schemas.openxmlformats.org/officeDocument/2006/relationships/image" Target="../media/image18.jpe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jpg"/><Relationship Id="rId1" Type="http://schemas.openxmlformats.org/officeDocument/2006/relationships/slideLayout" Target="../slideLayouts/slideLayout7.xml"/><Relationship Id="rId6" Type="http://schemas.openxmlformats.org/officeDocument/2006/relationships/image" Target="../media/image16.jpeg"/><Relationship Id="rId5" Type="http://schemas.openxmlformats.org/officeDocument/2006/relationships/image" Target="../media/image15.png"/><Relationship Id="rId4" Type="http://schemas.openxmlformats.org/officeDocument/2006/relationships/image" Target="../media/image14.png"/><Relationship Id="rId9" Type="http://schemas.openxmlformats.org/officeDocument/2006/relationships/image" Target="../media/image19.png"/></Relationships>
</file>

<file path=ppt/slides/_rels/slide2.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image" Target="../media/image3.gif"/><Relationship Id="rId1" Type="http://schemas.openxmlformats.org/officeDocument/2006/relationships/slideLayout" Target="../slideLayouts/slideLayout7.xml"/><Relationship Id="rId4" Type="http://schemas.openxmlformats.org/officeDocument/2006/relationships/image" Target="../media/image5.gif"/></Relationships>
</file>

<file path=ppt/slides/_rels/slide20.xml.rels><?xml version="1.0" encoding="UTF-8" standalone="yes"?>
<Relationships xmlns="http://schemas.openxmlformats.org/package/2006/relationships"><Relationship Id="rId8" Type="http://schemas.openxmlformats.org/officeDocument/2006/relationships/image" Target="../media/image18.jpe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jpg"/><Relationship Id="rId1" Type="http://schemas.openxmlformats.org/officeDocument/2006/relationships/slideLayout" Target="../slideLayouts/slideLayout7.xml"/><Relationship Id="rId6" Type="http://schemas.openxmlformats.org/officeDocument/2006/relationships/image" Target="../media/image16.jpeg"/><Relationship Id="rId5" Type="http://schemas.openxmlformats.org/officeDocument/2006/relationships/image" Target="../media/image15.png"/><Relationship Id="rId4" Type="http://schemas.openxmlformats.org/officeDocument/2006/relationships/image" Target="../media/image14.png"/><Relationship Id="rId9" Type="http://schemas.openxmlformats.org/officeDocument/2006/relationships/image" Target="../media/image19.png"/></Relationships>
</file>

<file path=ppt/slides/_rels/slide21.xml.rels><?xml version="1.0" encoding="UTF-8" standalone="yes"?>
<Relationships xmlns="http://schemas.openxmlformats.org/package/2006/relationships"><Relationship Id="rId8" Type="http://schemas.openxmlformats.org/officeDocument/2006/relationships/image" Target="../media/image18.jpe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jpg"/><Relationship Id="rId1" Type="http://schemas.openxmlformats.org/officeDocument/2006/relationships/slideLayout" Target="../slideLayouts/slideLayout7.xml"/><Relationship Id="rId6" Type="http://schemas.openxmlformats.org/officeDocument/2006/relationships/image" Target="../media/image16.jpeg"/><Relationship Id="rId5" Type="http://schemas.openxmlformats.org/officeDocument/2006/relationships/image" Target="../media/image15.png"/><Relationship Id="rId4" Type="http://schemas.openxmlformats.org/officeDocument/2006/relationships/image" Target="../media/image14.png"/><Relationship Id="rId9" Type="http://schemas.openxmlformats.org/officeDocument/2006/relationships/image" Target="../media/image19.png"/></Relationships>
</file>

<file path=ppt/slides/_rels/slide22.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EFC0D46-7895-7DA0-2860-59FF15DF7F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4014" y="423259"/>
            <a:ext cx="10368643" cy="5676762"/>
          </a:xfrm>
          <a:prstGeom prst="rect">
            <a:avLst/>
          </a:prstGeom>
        </p:spPr>
      </p:pic>
      <p:pic>
        <p:nvPicPr>
          <p:cNvPr id="9" name="Picture 8" descr="A grey and white triangle pattern&#10;&#10;Description automatically generated">
            <a:extLst>
              <a:ext uri="{FF2B5EF4-FFF2-40B4-BE49-F238E27FC236}">
                <a16:creationId xmlns:a16="http://schemas.microsoft.com/office/drawing/2014/main" id="{5F613733-4346-BAFD-8EA0-F86BEFDF5E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62657" y="266780"/>
            <a:ext cx="10172700" cy="4767943"/>
          </a:xfrm>
          <a:prstGeom prst="rect">
            <a:avLst/>
          </a:prstGeom>
        </p:spPr>
      </p:pic>
      <p:sp>
        <p:nvSpPr>
          <p:cNvPr id="5" name="Freeform: Shape 4">
            <a:extLst>
              <a:ext uri="{FF2B5EF4-FFF2-40B4-BE49-F238E27FC236}">
                <a16:creationId xmlns:a16="http://schemas.microsoft.com/office/drawing/2014/main" id="{8885F98A-1531-4043-4C3A-86D1C0AC22EF}"/>
              </a:ext>
            </a:extLst>
          </p:cNvPr>
          <p:cNvSpPr/>
          <p:nvPr/>
        </p:nvSpPr>
        <p:spPr>
          <a:xfrm>
            <a:off x="0" y="0"/>
            <a:ext cx="12192000" cy="6858000"/>
          </a:xfrm>
          <a:custGeom>
            <a:avLst/>
            <a:gdLst/>
            <a:ahLst/>
            <a:cxnLst/>
            <a:rect l="l" t="t" r="r" b="b"/>
            <a:pathLst>
              <a:path w="12192000" h="6858000">
                <a:moveTo>
                  <a:pt x="3326156" y="3253328"/>
                </a:moveTo>
                <a:lnTo>
                  <a:pt x="3435545" y="3577029"/>
                </a:lnTo>
                <a:lnTo>
                  <a:pt x="3215279" y="3577029"/>
                </a:lnTo>
                <a:close/>
                <a:moveTo>
                  <a:pt x="8168279" y="3164775"/>
                </a:moveTo>
                <a:cubicBezTo>
                  <a:pt x="8256312" y="3164775"/>
                  <a:pt x="8329676" y="3198098"/>
                  <a:pt x="8388370" y="3264745"/>
                </a:cubicBezTo>
                <a:cubicBezTo>
                  <a:pt x="8434127" y="3316975"/>
                  <a:pt x="8457005" y="3378901"/>
                  <a:pt x="8457005" y="3450525"/>
                </a:cubicBezTo>
                <a:cubicBezTo>
                  <a:pt x="8457005" y="3520660"/>
                  <a:pt x="8434127" y="3582338"/>
                  <a:pt x="8388370" y="3635560"/>
                </a:cubicBezTo>
                <a:cubicBezTo>
                  <a:pt x="8331172" y="3702207"/>
                  <a:pt x="8257808" y="3735531"/>
                  <a:pt x="8168279" y="3735531"/>
                </a:cubicBezTo>
                <a:cubicBezTo>
                  <a:pt x="8078749" y="3735531"/>
                  <a:pt x="8005633" y="3701955"/>
                  <a:pt x="7948932" y="3634804"/>
                </a:cubicBezTo>
                <a:cubicBezTo>
                  <a:pt x="7903175" y="3580591"/>
                  <a:pt x="7880296" y="3519164"/>
                  <a:pt x="7880296" y="3450525"/>
                </a:cubicBezTo>
                <a:cubicBezTo>
                  <a:pt x="7880296" y="3417201"/>
                  <a:pt x="7886265" y="3384374"/>
                  <a:pt x="7898202" y="3352042"/>
                </a:cubicBezTo>
                <a:cubicBezTo>
                  <a:pt x="7919092" y="3295341"/>
                  <a:pt x="7954158" y="3249954"/>
                  <a:pt x="8003399" y="3215882"/>
                </a:cubicBezTo>
                <a:cubicBezTo>
                  <a:pt x="8052640" y="3181811"/>
                  <a:pt x="8107600" y="3164775"/>
                  <a:pt x="8168279" y="3164775"/>
                </a:cubicBezTo>
                <a:close/>
                <a:moveTo>
                  <a:pt x="9163790" y="3140218"/>
                </a:moveTo>
                <a:lnTo>
                  <a:pt x="9213078" y="3140218"/>
                </a:lnTo>
                <a:cubicBezTo>
                  <a:pt x="9268338" y="3140218"/>
                  <a:pt x="9308417" y="3151841"/>
                  <a:pt x="9333314" y="3175088"/>
                </a:cubicBezTo>
                <a:cubicBezTo>
                  <a:pt x="9359700" y="3199823"/>
                  <a:pt x="9372894" y="3230244"/>
                  <a:pt x="9372894" y="3266350"/>
                </a:cubicBezTo>
                <a:cubicBezTo>
                  <a:pt x="9372894" y="3302456"/>
                  <a:pt x="9359700" y="3333125"/>
                  <a:pt x="9333314" y="3358356"/>
                </a:cubicBezTo>
                <a:cubicBezTo>
                  <a:pt x="9308920" y="3381603"/>
                  <a:pt x="9268842" y="3393226"/>
                  <a:pt x="9213078" y="3393226"/>
                </a:cubicBezTo>
                <a:lnTo>
                  <a:pt x="9163790" y="3393226"/>
                </a:lnTo>
                <a:close/>
                <a:moveTo>
                  <a:pt x="2201015" y="3140218"/>
                </a:moveTo>
                <a:lnTo>
                  <a:pt x="2250304" y="3140218"/>
                </a:lnTo>
                <a:cubicBezTo>
                  <a:pt x="2305564" y="3140218"/>
                  <a:pt x="2345643" y="3151841"/>
                  <a:pt x="2370540" y="3175088"/>
                </a:cubicBezTo>
                <a:cubicBezTo>
                  <a:pt x="2396926" y="3199823"/>
                  <a:pt x="2410119" y="3230244"/>
                  <a:pt x="2410119" y="3266350"/>
                </a:cubicBezTo>
                <a:cubicBezTo>
                  <a:pt x="2410119" y="3302456"/>
                  <a:pt x="2396926" y="3333125"/>
                  <a:pt x="2370540" y="3358356"/>
                </a:cubicBezTo>
                <a:cubicBezTo>
                  <a:pt x="2346147" y="3381603"/>
                  <a:pt x="2306067" y="3393226"/>
                  <a:pt x="2250304" y="3393226"/>
                </a:cubicBezTo>
                <a:lnTo>
                  <a:pt x="2201015" y="3393226"/>
                </a:lnTo>
                <a:close/>
                <a:moveTo>
                  <a:pt x="9852120" y="2939300"/>
                </a:moveTo>
                <a:lnTo>
                  <a:pt x="9852120" y="3955052"/>
                </a:lnTo>
                <a:lnTo>
                  <a:pt x="10116290" y="3955052"/>
                </a:lnTo>
                <a:lnTo>
                  <a:pt x="10116290" y="3514521"/>
                </a:lnTo>
                <a:lnTo>
                  <a:pt x="10459339" y="3955052"/>
                </a:lnTo>
                <a:lnTo>
                  <a:pt x="10800899" y="3955052"/>
                </a:lnTo>
                <a:lnTo>
                  <a:pt x="10361112" y="3420015"/>
                </a:lnTo>
                <a:lnTo>
                  <a:pt x="10763692" y="2939300"/>
                </a:lnTo>
                <a:lnTo>
                  <a:pt x="10438503" y="2939300"/>
                </a:lnTo>
                <a:lnTo>
                  <a:pt x="10116290" y="3358252"/>
                </a:lnTo>
                <a:lnTo>
                  <a:pt x="10116290" y="2939300"/>
                </a:lnTo>
                <a:close/>
                <a:moveTo>
                  <a:pt x="8899620" y="2939300"/>
                </a:moveTo>
                <a:lnTo>
                  <a:pt x="8899620" y="3955052"/>
                </a:lnTo>
                <a:lnTo>
                  <a:pt x="9163790" y="3955052"/>
                </a:lnTo>
                <a:lnTo>
                  <a:pt x="9163790" y="3565122"/>
                </a:lnTo>
                <a:lnTo>
                  <a:pt x="9416053" y="3955052"/>
                </a:lnTo>
                <a:lnTo>
                  <a:pt x="9744219" y="3955052"/>
                </a:lnTo>
                <a:lnTo>
                  <a:pt x="9424983" y="3538333"/>
                </a:lnTo>
                <a:cubicBezTo>
                  <a:pt x="9485010" y="3524939"/>
                  <a:pt x="9532139" y="3501126"/>
                  <a:pt x="9566370" y="3466896"/>
                </a:cubicBezTo>
                <a:cubicBezTo>
                  <a:pt x="9619948" y="3413318"/>
                  <a:pt x="9646737" y="3341632"/>
                  <a:pt x="9646737" y="3251839"/>
                </a:cubicBezTo>
                <a:cubicBezTo>
                  <a:pt x="9646737" y="3173456"/>
                  <a:pt x="9623421" y="3105244"/>
                  <a:pt x="9576788" y="3047201"/>
                </a:cubicBezTo>
                <a:cubicBezTo>
                  <a:pt x="9519241" y="2975267"/>
                  <a:pt x="9430440" y="2939300"/>
                  <a:pt x="9310386" y="2939300"/>
                </a:cubicBezTo>
                <a:close/>
                <a:moveTo>
                  <a:pt x="6002384" y="2939300"/>
                </a:moveTo>
                <a:lnTo>
                  <a:pt x="6305248" y="3955052"/>
                </a:lnTo>
                <a:lnTo>
                  <a:pt x="6573883" y="3955052"/>
                </a:lnTo>
                <a:lnTo>
                  <a:pt x="6768104" y="3366437"/>
                </a:lnTo>
                <a:lnTo>
                  <a:pt x="6953395" y="3955052"/>
                </a:lnTo>
                <a:lnTo>
                  <a:pt x="7222774" y="3955052"/>
                </a:lnTo>
                <a:lnTo>
                  <a:pt x="7547219" y="2939300"/>
                </a:lnTo>
                <a:lnTo>
                  <a:pt x="7271887" y="2939300"/>
                </a:lnTo>
                <a:lnTo>
                  <a:pt x="7079899" y="3595632"/>
                </a:lnTo>
                <a:lnTo>
                  <a:pt x="6879725" y="2939300"/>
                </a:lnTo>
                <a:lnTo>
                  <a:pt x="6669877" y="2939300"/>
                </a:lnTo>
                <a:lnTo>
                  <a:pt x="6454821" y="3595632"/>
                </a:lnTo>
                <a:lnTo>
                  <a:pt x="6278459" y="2939300"/>
                </a:lnTo>
                <a:close/>
                <a:moveTo>
                  <a:pt x="5365846" y="2939300"/>
                </a:moveTo>
                <a:lnTo>
                  <a:pt x="5365846" y="3955052"/>
                </a:lnTo>
                <a:lnTo>
                  <a:pt x="5944042" y="3955052"/>
                </a:lnTo>
                <a:lnTo>
                  <a:pt x="5944042" y="3734786"/>
                </a:lnTo>
                <a:lnTo>
                  <a:pt x="5630016" y="3734786"/>
                </a:lnTo>
                <a:lnTo>
                  <a:pt x="5630016" y="3553216"/>
                </a:lnTo>
                <a:lnTo>
                  <a:pt x="5926928" y="3553216"/>
                </a:lnTo>
                <a:lnTo>
                  <a:pt x="5926928" y="3332951"/>
                </a:lnTo>
                <a:lnTo>
                  <a:pt x="5630016" y="3332951"/>
                </a:lnTo>
                <a:lnTo>
                  <a:pt x="5630016" y="3159566"/>
                </a:lnTo>
                <a:lnTo>
                  <a:pt x="5944042" y="3159566"/>
                </a:lnTo>
                <a:lnTo>
                  <a:pt x="5944042" y="2939300"/>
                </a:lnTo>
                <a:close/>
                <a:moveTo>
                  <a:pt x="4102444" y="2939300"/>
                </a:moveTo>
                <a:lnTo>
                  <a:pt x="3929803" y="3955052"/>
                </a:lnTo>
                <a:lnTo>
                  <a:pt x="4193229" y="3955052"/>
                </a:lnTo>
                <a:lnTo>
                  <a:pt x="4279468" y="3370158"/>
                </a:lnTo>
                <a:lnTo>
                  <a:pt x="4513628" y="3955052"/>
                </a:lnTo>
                <a:lnTo>
                  <a:pt x="4618447" y="3955052"/>
                </a:lnTo>
                <a:lnTo>
                  <a:pt x="4863770" y="3370158"/>
                </a:lnTo>
                <a:lnTo>
                  <a:pt x="4938857" y="3955052"/>
                </a:lnTo>
                <a:lnTo>
                  <a:pt x="5203028" y="3955052"/>
                </a:lnTo>
                <a:lnTo>
                  <a:pt x="5049734" y="2939300"/>
                </a:lnTo>
                <a:lnTo>
                  <a:pt x="4786309" y="2939300"/>
                </a:lnTo>
                <a:lnTo>
                  <a:pt x="4569043" y="3481034"/>
                </a:lnTo>
                <a:lnTo>
                  <a:pt x="4363637" y="2939300"/>
                </a:lnTo>
                <a:close/>
                <a:moveTo>
                  <a:pt x="3184025" y="2939300"/>
                </a:moveTo>
                <a:lnTo>
                  <a:pt x="2793351" y="3955052"/>
                </a:lnTo>
                <a:lnTo>
                  <a:pt x="3072405" y="3955052"/>
                </a:lnTo>
                <a:lnTo>
                  <a:pt x="3142354" y="3777947"/>
                </a:lnTo>
                <a:lnTo>
                  <a:pt x="3506983" y="3777947"/>
                </a:lnTo>
                <a:lnTo>
                  <a:pt x="3572467" y="3955052"/>
                </a:lnTo>
                <a:lnTo>
                  <a:pt x="3854496" y="3955052"/>
                </a:lnTo>
                <a:lnTo>
                  <a:pt x="3472008" y="2939300"/>
                </a:lnTo>
                <a:close/>
                <a:moveTo>
                  <a:pt x="1936846" y="2939300"/>
                </a:moveTo>
                <a:lnTo>
                  <a:pt x="1936846" y="3955052"/>
                </a:lnTo>
                <a:lnTo>
                  <a:pt x="2201015" y="3955052"/>
                </a:lnTo>
                <a:lnTo>
                  <a:pt x="2201015" y="3565122"/>
                </a:lnTo>
                <a:lnTo>
                  <a:pt x="2453280" y="3955052"/>
                </a:lnTo>
                <a:lnTo>
                  <a:pt x="2781446" y="3955052"/>
                </a:lnTo>
                <a:lnTo>
                  <a:pt x="2462209" y="3538333"/>
                </a:lnTo>
                <a:cubicBezTo>
                  <a:pt x="2522237" y="3524939"/>
                  <a:pt x="2569366" y="3501126"/>
                  <a:pt x="2603596" y="3466896"/>
                </a:cubicBezTo>
                <a:cubicBezTo>
                  <a:pt x="2657174" y="3413318"/>
                  <a:pt x="2683963" y="3341632"/>
                  <a:pt x="2683963" y="3251839"/>
                </a:cubicBezTo>
                <a:cubicBezTo>
                  <a:pt x="2683963" y="3173456"/>
                  <a:pt x="2660646" y="3105244"/>
                  <a:pt x="2614014" y="3047201"/>
                </a:cubicBezTo>
                <a:cubicBezTo>
                  <a:pt x="2556467" y="2975267"/>
                  <a:pt x="2467666" y="2939300"/>
                  <a:pt x="2347611" y="2939300"/>
                </a:cubicBezTo>
                <a:close/>
                <a:moveTo>
                  <a:pt x="1193896" y="2939300"/>
                </a:moveTo>
                <a:lnTo>
                  <a:pt x="1193896" y="3955052"/>
                </a:lnTo>
                <a:lnTo>
                  <a:pt x="1458065" y="3955052"/>
                </a:lnTo>
                <a:lnTo>
                  <a:pt x="1458065" y="3553216"/>
                </a:lnTo>
                <a:lnTo>
                  <a:pt x="1747536" y="3553216"/>
                </a:lnTo>
                <a:lnTo>
                  <a:pt x="1747536" y="3332951"/>
                </a:lnTo>
                <a:lnTo>
                  <a:pt x="1458065" y="3332951"/>
                </a:lnTo>
                <a:lnTo>
                  <a:pt x="1458065" y="3159566"/>
                </a:lnTo>
                <a:lnTo>
                  <a:pt x="1775814" y="3159566"/>
                </a:lnTo>
                <a:lnTo>
                  <a:pt x="1775814" y="2939300"/>
                </a:lnTo>
                <a:close/>
                <a:moveTo>
                  <a:pt x="8168279" y="2908791"/>
                </a:moveTo>
                <a:cubicBezTo>
                  <a:pt x="7989685" y="2908791"/>
                  <a:pt x="7848050" y="2968074"/>
                  <a:pt x="7743374" y="3086640"/>
                </a:cubicBezTo>
                <a:cubicBezTo>
                  <a:pt x="7701703" y="3133769"/>
                  <a:pt x="7668464" y="3190448"/>
                  <a:pt x="7643660" y="3256676"/>
                </a:cubicBezTo>
                <a:cubicBezTo>
                  <a:pt x="7618855" y="3322905"/>
                  <a:pt x="7606453" y="3387521"/>
                  <a:pt x="7606453" y="3450525"/>
                </a:cubicBezTo>
                <a:cubicBezTo>
                  <a:pt x="7606453" y="3588439"/>
                  <a:pt x="7652341" y="3709486"/>
                  <a:pt x="7744119" y="3813665"/>
                </a:cubicBezTo>
                <a:cubicBezTo>
                  <a:pt x="7848794" y="3932232"/>
                  <a:pt x="7990181" y="3991515"/>
                  <a:pt x="8168279" y="3991515"/>
                </a:cubicBezTo>
                <a:cubicBezTo>
                  <a:pt x="8346872" y="3991515"/>
                  <a:pt x="8488507" y="3932232"/>
                  <a:pt x="8593183" y="3813665"/>
                </a:cubicBezTo>
                <a:cubicBezTo>
                  <a:pt x="8684960" y="3709486"/>
                  <a:pt x="8730849" y="3588439"/>
                  <a:pt x="8730849" y="3450525"/>
                </a:cubicBezTo>
                <a:cubicBezTo>
                  <a:pt x="8730849" y="3312115"/>
                  <a:pt x="8684960" y="3190820"/>
                  <a:pt x="8593183" y="3086640"/>
                </a:cubicBezTo>
                <a:cubicBezTo>
                  <a:pt x="8488507" y="2968074"/>
                  <a:pt x="8346872" y="2908791"/>
                  <a:pt x="8168279" y="2908791"/>
                </a:cubicBezTo>
                <a:close/>
                <a:moveTo>
                  <a:pt x="5430884" y="1110500"/>
                </a:moveTo>
                <a:lnTo>
                  <a:pt x="5858020" y="2126252"/>
                </a:lnTo>
                <a:lnTo>
                  <a:pt x="6063403" y="2126252"/>
                </a:lnTo>
                <a:lnTo>
                  <a:pt x="6496492" y="1110500"/>
                </a:lnTo>
                <a:lnTo>
                  <a:pt x="6209998" y="1110500"/>
                </a:lnTo>
                <a:lnTo>
                  <a:pt x="5962944" y="1728137"/>
                </a:lnTo>
                <a:lnTo>
                  <a:pt x="5718122" y="1110500"/>
                </a:lnTo>
                <a:close/>
                <a:moveTo>
                  <a:pt x="4273893" y="1110500"/>
                </a:moveTo>
                <a:lnTo>
                  <a:pt x="4101253" y="2126252"/>
                </a:lnTo>
                <a:lnTo>
                  <a:pt x="4364678" y="2126252"/>
                </a:lnTo>
                <a:lnTo>
                  <a:pt x="4450917" y="1541358"/>
                </a:lnTo>
                <a:lnTo>
                  <a:pt x="4685078" y="2126252"/>
                </a:lnTo>
                <a:lnTo>
                  <a:pt x="4789897" y="2126252"/>
                </a:lnTo>
                <a:lnTo>
                  <a:pt x="5035219" y="1541358"/>
                </a:lnTo>
                <a:lnTo>
                  <a:pt x="5110308" y="2126252"/>
                </a:lnTo>
                <a:lnTo>
                  <a:pt x="5374477" y="2126252"/>
                </a:lnTo>
                <a:lnTo>
                  <a:pt x="5221184" y="1110500"/>
                </a:lnTo>
                <a:lnTo>
                  <a:pt x="4957759" y="1110500"/>
                </a:lnTo>
                <a:lnTo>
                  <a:pt x="4740493" y="1652235"/>
                </a:lnTo>
                <a:lnTo>
                  <a:pt x="4535087" y="1110500"/>
                </a:lnTo>
                <a:close/>
                <a:moveTo>
                  <a:pt x="7098205" y="1088920"/>
                </a:moveTo>
                <a:cubicBezTo>
                  <a:pt x="6968724" y="1088920"/>
                  <a:pt x="6853382" y="1129848"/>
                  <a:pt x="6752179" y="1211703"/>
                </a:cubicBezTo>
                <a:cubicBezTo>
                  <a:pt x="6623195" y="1316379"/>
                  <a:pt x="6558703" y="1453053"/>
                  <a:pt x="6558703" y="1621725"/>
                </a:cubicBezTo>
                <a:cubicBezTo>
                  <a:pt x="6558703" y="1789901"/>
                  <a:pt x="6623195" y="1926327"/>
                  <a:pt x="6752179" y="2031002"/>
                </a:cubicBezTo>
                <a:cubicBezTo>
                  <a:pt x="6853382" y="2112858"/>
                  <a:pt x="6967980" y="2153786"/>
                  <a:pt x="7095972" y="2153786"/>
                </a:cubicBezTo>
                <a:cubicBezTo>
                  <a:pt x="7169394" y="2153786"/>
                  <a:pt x="7249265" y="2136670"/>
                  <a:pt x="7335585" y="2102440"/>
                </a:cubicBezTo>
                <a:lnTo>
                  <a:pt x="7335585" y="1786180"/>
                </a:lnTo>
                <a:cubicBezTo>
                  <a:pt x="7310246" y="1817147"/>
                  <a:pt x="7284906" y="1840122"/>
                  <a:pt x="7259567" y="1855106"/>
                </a:cubicBezTo>
                <a:cubicBezTo>
                  <a:pt x="7212368" y="1883569"/>
                  <a:pt x="7161693" y="1897801"/>
                  <a:pt x="7107541" y="1897801"/>
                </a:cubicBezTo>
                <a:cubicBezTo>
                  <a:pt x="7038980" y="1897801"/>
                  <a:pt x="6979359" y="1877159"/>
                  <a:pt x="6928680" y="1835875"/>
                </a:cubicBezTo>
                <a:cubicBezTo>
                  <a:pt x="6864591" y="1783645"/>
                  <a:pt x="6832546" y="1712262"/>
                  <a:pt x="6832546" y="1621725"/>
                </a:cubicBezTo>
                <a:cubicBezTo>
                  <a:pt x="6832546" y="1530692"/>
                  <a:pt x="6864591" y="1459060"/>
                  <a:pt x="6928680" y="1406831"/>
                </a:cubicBezTo>
                <a:cubicBezTo>
                  <a:pt x="6979359" y="1365547"/>
                  <a:pt x="7038980" y="1344905"/>
                  <a:pt x="7107541" y="1344905"/>
                </a:cubicBezTo>
                <a:cubicBezTo>
                  <a:pt x="7161693" y="1344905"/>
                  <a:pt x="7212368" y="1359136"/>
                  <a:pt x="7259567" y="1387600"/>
                </a:cubicBezTo>
                <a:cubicBezTo>
                  <a:pt x="7285402" y="1403087"/>
                  <a:pt x="7310742" y="1426062"/>
                  <a:pt x="7335585" y="1456526"/>
                </a:cubicBezTo>
                <a:lnTo>
                  <a:pt x="7335585" y="1140266"/>
                </a:lnTo>
                <a:cubicBezTo>
                  <a:pt x="7247777" y="1106035"/>
                  <a:pt x="7168650" y="1088920"/>
                  <a:pt x="7098205" y="1088920"/>
                </a:cubicBezTo>
                <a:close/>
                <a:moveTo>
                  <a:pt x="0" y="0"/>
                </a:moveTo>
                <a:lnTo>
                  <a:pt x="12192000" y="0"/>
                </a:lnTo>
                <a:lnTo>
                  <a:pt x="12192000" y="6858000"/>
                </a:lnTo>
                <a:lnTo>
                  <a:pt x="0" y="6858000"/>
                </a:lnTo>
                <a:close/>
              </a:path>
            </a:pathLst>
          </a:cu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 name="TextBox 3">
            <a:extLst>
              <a:ext uri="{FF2B5EF4-FFF2-40B4-BE49-F238E27FC236}">
                <a16:creationId xmlns:a16="http://schemas.microsoft.com/office/drawing/2014/main" id="{E5717546-E0C5-4AAA-4004-137F7C79A738}"/>
              </a:ext>
            </a:extLst>
          </p:cNvPr>
          <p:cNvSpPr txBox="1"/>
          <p:nvPr/>
        </p:nvSpPr>
        <p:spPr>
          <a:xfrm>
            <a:off x="3282044" y="5034723"/>
            <a:ext cx="6972300" cy="646331"/>
          </a:xfrm>
          <a:prstGeom prst="rect">
            <a:avLst/>
          </a:prstGeom>
          <a:noFill/>
        </p:spPr>
        <p:txBody>
          <a:bodyPr wrap="square" rtlCol="0">
            <a:spAutoFit/>
          </a:bodyPr>
          <a:lstStyle/>
          <a:p>
            <a:r>
              <a:rPr lang="en-US" sz="3600" dirty="0">
                <a:latin typeface="Aharoni" panose="02010803020104030203" pitchFamily="2" charset="-79"/>
                <a:cs typeface="Aharoni" panose="02010803020104030203" pitchFamily="2" charset="-79"/>
              </a:rPr>
              <a:t>Putting Laravel into place</a:t>
            </a:r>
          </a:p>
        </p:txBody>
      </p:sp>
      <p:cxnSp>
        <p:nvCxnSpPr>
          <p:cNvPr id="11" name="Straight Connector 10">
            <a:extLst>
              <a:ext uri="{FF2B5EF4-FFF2-40B4-BE49-F238E27FC236}">
                <a16:creationId xmlns:a16="http://schemas.microsoft.com/office/drawing/2014/main" id="{1CC18CF6-950F-7BC1-B157-940ED9B97009}"/>
              </a:ext>
            </a:extLst>
          </p:cNvPr>
          <p:cNvCxnSpPr/>
          <p:nvPr/>
        </p:nvCxnSpPr>
        <p:spPr>
          <a:xfrm>
            <a:off x="11462657" y="423259"/>
            <a:ext cx="0" cy="4296621"/>
          </a:xfrm>
          <a:prstGeom prst="line">
            <a:avLst/>
          </a:prstGeom>
          <a:ln w="76200">
            <a:solidFill>
              <a:schemeClr val="tx1"/>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403025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accel="50000" decel="50000" fill="hold" nodeType="withEffect">
                                  <p:stCondLst>
                                    <p:cond delay="0"/>
                                  </p:stCondLst>
                                  <p:childTnLst>
                                    <p:animMotion origin="layout" path="M -4.375E-6 5.55112E-17 L -0.85052 -0.01944 " pathEditMode="relative" rAng="0" ptsTypes="AA">
                                      <p:cBhvr>
                                        <p:cTn id="6" dur="5000" fill="hold"/>
                                        <p:tgtEl>
                                          <p:spTgt spid="11"/>
                                        </p:tgtEl>
                                        <p:attrNameLst>
                                          <p:attrName>ppt_x</p:attrName>
                                          <p:attrName>ppt_y</p:attrName>
                                        </p:attrNameLst>
                                      </p:cBhvr>
                                      <p:rCtr x="-42526" y="-972"/>
                                    </p:animMotion>
                                  </p:childTnLst>
                                </p:cTn>
                              </p:par>
                              <p:par>
                                <p:cTn id="7" presetID="35" presetClass="path" presetSubtype="0" accel="50000" decel="50000" fill="hold" nodeType="withEffect">
                                  <p:stCondLst>
                                    <p:cond delay="0"/>
                                  </p:stCondLst>
                                  <p:childTnLst>
                                    <p:animMotion origin="layout" path="M -1.875E-6 -2.59259E-6 L -0.85039 0.01366 " pathEditMode="relative" rAng="0" ptsTypes="AA">
                                      <p:cBhvr>
                                        <p:cTn id="8" dur="5000" fill="hold"/>
                                        <p:tgtEl>
                                          <p:spTgt spid="9"/>
                                        </p:tgtEl>
                                        <p:attrNameLst>
                                          <p:attrName>ppt_x</p:attrName>
                                          <p:attrName>ppt_y</p:attrName>
                                        </p:attrNameLst>
                                      </p:cBhvr>
                                      <p:rCtr x="-42526" y="67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tile tx="0" ty="0" sx="100000" sy="100000" flip="none" algn="ctr"/>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0" name="Freeform: Shape 9">
            <a:extLst>
              <a:ext uri="{FF2B5EF4-FFF2-40B4-BE49-F238E27FC236}">
                <a16:creationId xmlns:a16="http://schemas.microsoft.com/office/drawing/2014/main" id="{9862E484-22A9-6AC2-CBB2-B5C69A04C88B}"/>
              </a:ext>
            </a:extLst>
          </p:cNvPr>
          <p:cNvSpPr/>
          <p:nvPr/>
        </p:nvSpPr>
        <p:spPr>
          <a:xfrm>
            <a:off x="1257300" y="1404257"/>
            <a:ext cx="9813471" cy="4049486"/>
          </a:xfrm>
          <a:custGeom>
            <a:avLst/>
            <a:gdLst/>
            <a:ahLst/>
            <a:cxnLst/>
            <a:rect l="l" t="t" r="r" b="b"/>
            <a:pathLst>
              <a:path w="9813471" h="4049486">
                <a:moveTo>
                  <a:pt x="6841734" y="224922"/>
                </a:moveTo>
                <a:lnTo>
                  <a:pt x="7370063" y="3741326"/>
                </a:lnTo>
                <a:lnTo>
                  <a:pt x="8759032" y="3741326"/>
                </a:lnTo>
                <a:lnTo>
                  <a:pt x="9224374" y="224922"/>
                </a:lnTo>
                <a:lnTo>
                  <a:pt x="8260024" y="224922"/>
                </a:lnTo>
                <a:lnTo>
                  <a:pt x="8196528" y="878818"/>
                </a:lnTo>
                <a:cubicBezTo>
                  <a:pt x="8143473" y="1404365"/>
                  <a:pt x="8093326" y="2005952"/>
                  <a:pt x="8046086" y="2683581"/>
                </a:cubicBezTo>
                <a:cubicBezTo>
                  <a:pt x="7998167" y="2013102"/>
                  <a:pt x="7918166" y="1193549"/>
                  <a:pt x="7806084" y="224922"/>
                </a:cubicBezTo>
                <a:close/>
                <a:moveTo>
                  <a:pt x="674928" y="0"/>
                </a:moveTo>
                <a:lnTo>
                  <a:pt x="9138543" y="0"/>
                </a:lnTo>
                <a:cubicBezTo>
                  <a:pt x="9511295" y="0"/>
                  <a:pt x="9813471" y="302176"/>
                  <a:pt x="9813471" y="674928"/>
                </a:cubicBezTo>
                <a:lnTo>
                  <a:pt x="9813471" y="3374558"/>
                </a:lnTo>
                <a:cubicBezTo>
                  <a:pt x="9813471" y="3747310"/>
                  <a:pt x="9511295" y="4049486"/>
                  <a:pt x="9138543" y="4049486"/>
                </a:cubicBezTo>
                <a:lnTo>
                  <a:pt x="674928" y="4049486"/>
                </a:lnTo>
                <a:cubicBezTo>
                  <a:pt x="302176" y="4049486"/>
                  <a:pt x="0" y="3747310"/>
                  <a:pt x="0" y="3374558"/>
                </a:cubicBezTo>
                <a:lnTo>
                  <a:pt x="0" y="674928"/>
                </a:lnTo>
                <a:cubicBezTo>
                  <a:pt x="0" y="302176"/>
                  <a:pt x="302176" y="0"/>
                  <a:pt x="674928" y="0"/>
                </a:cubicBezTo>
                <a:close/>
              </a:path>
            </a:pathLst>
          </a:custGeom>
          <a:solidFill>
            <a:schemeClr val="bg1">
              <a:alpha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TextBox 10">
            <a:extLst>
              <a:ext uri="{FF2B5EF4-FFF2-40B4-BE49-F238E27FC236}">
                <a16:creationId xmlns:a16="http://schemas.microsoft.com/office/drawing/2014/main" id="{25C522CB-6A31-E1F9-A44D-7F4B40491001}"/>
              </a:ext>
            </a:extLst>
          </p:cNvPr>
          <p:cNvSpPr txBox="1"/>
          <p:nvPr/>
        </p:nvSpPr>
        <p:spPr>
          <a:xfrm>
            <a:off x="2155371" y="2628900"/>
            <a:ext cx="4833258" cy="1692771"/>
          </a:xfrm>
          <a:prstGeom prst="rect">
            <a:avLst/>
          </a:prstGeom>
          <a:noFill/>
        </p:spPr>
        <p:txBody>
          <a:bodyPr wrap="square" rtlCol="0">
            <a:spAutoFit/>
          </a:bodyPr>
          <a:lstStyle/>
          <a:p>
            <a:r>
              <a:rPr lang="en-US" sz="4800" dirty="0">
                <a:latin typeface="Impact" panose="020B0806030902050204" pitchFamily="34" charset="0"/>
              </a:rPr>
              <a:t>VIEW:</a:t>
            </a:r>
            <a:endParaRPr lang="en-US" dirty="0"/>
          </a:p>
          <a:p>
            <a:r>
              <a:rPr lang="en-GB" sz="2800" b="1" i="0" dirty="0">
                <a:effectLst/>
                <a:latin typeface="Google Sans"/>
              </a:rPr>
              <a:t>The View is responsible for displaying the data to the user.</a:t>
            </a:r>
            <a:endParaRPr lang="en-US" sz="2800" b="1" dirty="0"/>
          </a:p>
        </p:txBody>
      </p:sp>
    </p:spTree>
    <p:extLst>
      <p:ext uri="{BB962C8B-B14F-4D97-AF65-F5344CB8AC3E}">
        <p14:creationId xmlns:p14="http://schemas.microsoft.com/office/powerpoint/2010/main" val="2979123477"/>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tile tx="0" ty="0" sx="100000" sy="100000" flip="none" algn="tl"/>
        </a:blipFill>
        <a:effectLst/>
      </p:bgPr>
    </p:bg>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1C495EE6-D854-4164-29E7-2ABD678B3AEC}"/>
              </a:ext>
            </a:extLst>
          </p:cNvPr>
          <p:cNvSpPr/>
          <p:nvPr/>
        </p:nvSpPr>
        <p:spPr>
          <a:xfrm>
            <a:off x="1336221" y="1298121"/>
            <a:ext cx="9519557" cy="4261757"/>
          </a:xfrm>
          <a:custGeom>
            <a:avLst/>
            <a:gdLst/>
            <a:ahLst/>
            <a:cxnLst/>
            <a:rect l="l" t="t" r="r" b="b"/>
            <a:pathLst>
              <a:path w="9519557" h="4261757">
                <a:moveTo>
                  <a:pt x="7528365" y="257211"/>
                </a:moveTo>
                <a:cubicBezTo>
                  <a:pt x="7329992" y="257211"/>
                  <a:pt x="7154426" y="290876"/>
                  <a:pt x="7001665" y="358207"/>
                </a:cubicBezTo>
                <a:cubicBezTo>
                  <a:pt x="6848903" y="425537"/>
                  <a:pt x="6729446" y="517846"/>
                  <a:pt x="6643291" y="635132"/>
                </a:cubicBezTo>
                <a:cubicBezTo>
                  <a:pt x="6557137" y="752417"/>
                  <a:pt x="6505372" y="874409"/>
                  <a:pt x="6487996" y="1001107"/>
                </a:cubicBezTo>
                <a:cubicBezTo>
                  <a:pt x="6470620" y="1127805"/>
                  <a:pt x="6461932" y="1317851"/>
                  <a:pt x="6461932" y="1571247"/>
                </a:cubicBezTo>
                <a:lnTo>
                  <a:pt x="6461932" y="2598584"/>
                </a:lnTo>
                <a:cubicBezTo>
                  <a:pt x="6461932" y="2943202"/>
                  <a:pt x="6490168" y="3201303"/>
                  <a:pt x="6546639" y="3372888"/>
                </a:cubicBezTo>
                <a:cubicBezTo>
                  <a:pt x="6603110" y="3544473"/>
                  <a:pt x="6718224" y="3678772"/>
                  <a:pt x="6891981" y="3775786"/>
                </a:cubicBezTo>
                <a:cubicBezTo>
                  <a:pt x="7065737" y="3872801"/>
                  <a:pt x="7286553" y="3921308"/>
                  <a:pt x="7554428" y="3921308"/>
                </a:cubicBezTo>
                <a:cubicBezTo>
                  <a:pt x="7812168" y="3921308"/>
                  <a:pt x="8029002" y="3864028"/>
                  <a:pt x="8204931" y="3749469"/>
                </a:cubicBezTo>
                <a:cubicBezTo>
                  <a:pt x="8380859" y="3634909"/>
                  <a:pt x="8494525" y="3501497"/>
                  <a:pt x="8545928" y="3349234"/>
                </a:cubicBezTo>
                <a:cubicBezTo>
                  <a:pt x="8597331" y="3196970"/>
                  <a:pt x="8623033" y="2938858"/>
                  <a:pt x="8623033" y="2574896"/>
                </a:cubicBezTo>
                <a:lnTo>
                  <a:pt x="8623033" y="2437859"/>
                </a:lnTo>
                <a:lnTo>
                  <a:pt x="7708637" y="2437859"/>
                </a:lnTo>
                <a:lnTo>
                  <a:pt x="7708637" y="2879853"/>
                </a:lnTo>
                <a:cubicBezTo>
                  <a:pt x="7708637" y="3072908"/>
                  <a:pt x="7698140" y="3195562"/>
                  <a:pt x="7677144" y="3247813"/>
                </a:cubicBezTo>
                <a:cubicBezTo>
                  <a:pt x="7656148" y="3300065"/>
                  <a:pt x="7611623" y="3326191"/>
                  <a:pt x="7543569" y="3326191"/>
                </a:cubicBezTo>
                <a:cubicBezTo>
                  <a:pt x="7472618" y="3326191"/>
                  <a:pt x="7427007" y="3300127"/>
                  <a:pt x="7406735" y="3248000"/>
                </a:cubicBezTo>
                <a:cubicBezTo>
                  <a:pt x="7386463" y="3195873"/>
                  <a:pt x="7376327" y="3084379"/>
                  <a:pt x="7376327" y="2913518"/>
                </a:cubicBezTo>
                <a:lnTo>
                  <a:pt x="7376327" y="1280204"/>
                </a:lnTo>
                <a:cubicBezTo>
                  <a:pt x="7376327" y="1102103"/>
                  <a:pt x="7386463" y="986265"/>
                  <a:pt x="7406735" y="932690"/>
                </a:cubicBezTo>
                <a:cubicBezTo>
                  <a:pt x="7427007" y="879115"/>
                  <a:pt x="7474790" y="852328"/>
                  <a:pt x="7550084" y="852328"/>
                </a:cubicBezTo>
                <a:cubicBezTo>
                  <a:pt x="7616691" y="852328"/>
                  <a:pt x="7659768" y="874364"/>
                  <a:pt x="7679316" y="918437"/>
                </a:cubicBezTo>
                <a:cubicBezTo>
                  <a:pt x="7698864" y="962509"/>
                  <a:pt x="7708637" y="1073404"/>
                  <a:pt x="7708637" y="1251120"/>
                </a:cubicBezTo>
                <a:lnTo>
                  <a:pt x="7708637" y="1862289"/>
                </a:lnTo>
                <a:lnTo>
                  <a:pt x="8623033" y="1862289"/>
                </a:lnTo>
                <a:lnTo>
                  <a:pt x="8623033" y="1528249"/>
                </a:lnTo>
                <a:cubicBezTo>
                  <a:pt x="8623033" y="1200011"/>
                  <a:pt x="8595521" y="958171"/>
                  <a:pt x="8540498" y="802729"/>
                </a:cubicBezTo>
                <a:cubicBezTo>
                  <a:pt x="8485475" y="647287"/>
                  <a:pt x="8370361" y="517506"/>
                  <a:pt x="8195157" y="413388"/>
                </a:cubicBezTo>
                <a:cubicBezTo>
                  <a:pt x="8019952" y="309270"/>
                  <a:pt x="7797688" y="257211"/>
                  <a:pt x="7528365" y="257211"/>
                </a:cubicBezTo>
                <a:close/>
                <a:moveTo>
                  <a:pt x="710307" y="0"/>
                </a:moveTo>
                <a:lnTo>
                  <a:pt x="8809250" y="0"/>
                </a:lnTo>
                <a:cubicBezTo>
                  <a:pt x="9201542" y="0"/>
                  <a:pt x="9519557" y="318015"/>
                  <a:pt x="9519557" y="710307"/>
                </a:cubicBezTo>
                <a:lnTo>
                  <a:pt x="9519557" y="3551450"/>
                </a:lnTo>
                <a:cubicBezTo>
                  <a:pt x="9519557" y="3943742"/>
                  <a:pt x="9201542" y="4261757"/>
                  <a:pt x="8809250" y="4261757"/>
                </a:cubicBezTo>
                <a:lnTo>
                  <a:pt x="710307" y="4261757"/>
                </a:lnTo>
                <a:cubicBezTo>
                  <a:pt x="318015" y="4261757"/>
                  <a:pt x="0" y="3943742"/>
                  <a:pt x="0" y="3551450"/>
                </a:cubicBezTo>
                <a:lnTo>
                  <a:pt x="0" y="710307"/>
                </a:lnTo>
                <a:cubicBezTo>
                  <a:pt x="0" y="318015"/>
                  <a:pt x="318015" y="0"/>
                  <a:pt x="710307" y="0"/>
                </a:cubicBezTo>
                <a:close/>
              </a:path>
            </a:pathLst>
          </a:custGeom>
          <a:solidFill>
            <a:schemeClr val="bg1">
              <a:alpha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 name="TextBox 6">
            <a:extLst>
              <a:ext uri="{FF2B5EF4-FFF2-40B4-BE49-F238E27FC236}">
                <a16:creationId xmlns:a16="http://schemas.microsoft.com/office/drawing/2014/main" id="{529B6691-F0E0-38F5-DEE5-C66EB17817F2}"/>
              </a:ext>
            </a:extLst>
          </p:cNvPr>
          <p:cNvSpPr txBox="1"/>
          <p:nvPr/>
        </p:nvSpPr>
        <p:spPr>
          <a:xfrm>
            <a:off x="2148840" y="2598002"/>
            <a:ext cx="4206240" cy="2554545"/>
          </a:xfrm>
          <a:prstGeom prst="rect">
            <a:avLst/>
          </a:prstGeom>
          <a:noFill/>
        </p:spPr>
        <p:txBody>
          <a:bodyPr wrap="square" rtlCol="0">
            <a:spAutoFit/>
          </a:bodyPr>
          <a:lstStyle/>
          <a:p>
            <a:r>
              <a:rPr lang="en-US" sz="4800" b="0" i="0" dirty="0">
                <a:effectLst/>
                <a:latin typeface="Impact" panose="020B0806030902050204" pitchFamily="34" charset="0"/>
              </a:rPr>
              <a:t>Controller :</a:t>
            </a:r>
          </a:p>
          <a:p>
            <a:r>
              <a:rPr lang="en-GB" sz="2800" b="1" i="0" dirty="0">
                <a:effectLst/>
                <a:latin typeface="Google Sans"/>
              </a:rPr>
              <a:t>The Controller component would receive user input and direct the flow of the application.</a:t>
            </a:r>
            <a:endParaRPr lang="en-US" sz="2800" b="1" dirty="0">
              <a:latin typeface="Impact" panose="020B0806030902050204" pitchFamily="34" charset="0"/>
            </a:endParaRPr>
          </a:p>
        </p:txBody>
      </p:sp>
    </p:spTree>
    <p:extLst>
      <p:ext uri="{BB962C8B-B14F-4D97-AF65-F5344CB8AC3E}">
        <p14:creationId xmlns:p14="http://schemas.microsoft.com/office/powerpoint/2010/main" val="3641291975"/>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tile tx="0" ty="0" sx="100000" sy="100000" flip="none" algn="tl"/>
        </a:blipFill>
        <a:effectLst/>
      </p:bgPr>
    </p:bg>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7088734D-90A5-0A4D-5BE1-5C16B61CFB45}"/>
              </a:ext>
            </a:extLst>
          </p:cNvPr>
          <p:cNvSpPr/>
          <p:nvPr/>
        </p:nvSpPr>
        <p:spPr>
          <a:xfrm>
            <a:off x="4593771" y="629997"/>
            <a:ext cx="3004457" cy="1175657"/>
          </a:xfrm>
          <a:custGeom>
            <a:avLst/>
            <a:gdLst/>
            <a:ahLst/>
            <a:cxnLst/>
            <a:rect l="l" t="t" r="r" b="b"/>
            <a:pathLst>
              <a:path w="3004457" h="1175657">
                <a:moveTo>
                  <a:pt x="2376652" y="472826"/>
                </a:moveTo>
                <a:cubicBezTo>
                  <a:pt x="2386385" y="472826"/>
                  <a:pt x="2393084" y="474426"/>
                  <a:pt x="2396751" y="477626"/>
                </a:cubicBezTo>
                <a:cubicBezTo>
                  <a:pt x="2400417" y="480826"/>
                  <a:pt x="2402251" y="487559"/>
                  <a:pt x="2402251" y="497825"/>
                </a:cubicBezTo>
                <a:lnTo>
                  <a:pt x="2402251" y="515624"/>
                </a:lnTo>
                <a:cubicBezTo>
                  <a:pt x="2402251" y="529890"/>
                  <a:pt x="2400351" y="538322"/>
                  <a:pt x="2396551" y="540922"/>
                </a:cubicBezTo>
                <a:cubicBezTo>
                  <a:pt x="2392751" y="543522"/>
                  <a:pt x="2386118" y="544822"/>
                  <a:pt x="2376652" y="544822"/>
                </a:cubicBezTo>
                <a:close/>
                <a:moveTo>
                  <a:pt x="1462252" y="472826"/>
                </a:moveTo>
                <a:cubicBezTo>
                  <a:pt x="1471985" y="472826"/>
                  <a:pt x="1478684" y="474426"/>
                  <a:pt x="1482351" y="477626"/>
                </a:cubicBezTo>
                <a:cubicBezTo>
                  <a:pt x="1486017" y="480826"/>
                  <a:pt x="1487851" y="487559"/>
                  <a:pt x="1487851" y="497825"/>
                </a:cubicBezTo>
                <a:lnTo>
                  <a:pt x="1487851" y="515624"/>
                </a:lnTo>
                <a:cubicBezTo>
                  <a:pt x="1487851" y="529890"/>
                  <a:pt x="1485951" y="538322"/>
                  <a:pt x="1482151" y="540922"/>
                </a:cubicBezTo>
                <a:cubicBezTo>
                  <a:pt x="1478351" y="543522"/>
                  <a:pt x="1471718" y="544822"/>
                  <a:pt x="1462252" y="544822"/>
                </a:cubicBezTo>
                <a:close/>
                <a:moveTo>
                  <a:pt x="1692526" y="465427"/>
                </a:moveTo>
                <a:cubicBezTo>
                  <a:pt x="1697726" y="465427"/>
                  <a:pt x="1701159" y="467527"/>
                  <a:pt x="1702826" y="471727"/>
                </a:cubicBezTo>
                <a:cubicBezTo>
                  <a:pt x="1704492" y="475926"/>
                  <a:pt x="1705326" y="485559"/>
                  <a:pt x="1705326" y="500625"/>
                </a:cubicBezTo>
                <a:lnTo>
                  <a:pt x="1705326" y="649416"/>
                </a:lnTo>
                <a:cubicBezTo>
                  <a:pt x="1705326" y="668481"/>
                  <a:pt x="1704526" y="680547"/>
                  <a:pt x="1702926" y="685613"/>
                </a:cubicBezTo>
                <a:cubicBezTo>
                  <a:pt x="1701326" y="690680"/>
                  <a:pt x="1697659" y="693213"/>
                  <a:pt x="1691926" y="693213"/>
                </a:cubicBezTo>
                <a:cubicBezTo>
                  <a:pt x="1686327" y="693213"/>
                  <a:pt x="1682760" y="691013"/>
                  <a:pt x="1681227" y="686613"/>
                </a:cubicBezTo>
                <a:cubicBezTo>
                  <a:pt x="1679694" y="682214"/>
                  <a:pt x="1678927" y="670614"/>
                  <a:pt x="1678927" y="651816"/>
                </a:cubicBezTo>
                <a:lnTo>
                  <a:pt x="1678927" y="500625"/>
                </a:lnTo>
                <a:cubicBezTo>
                  <a:pt x="1678927" y="483959"/>
                  <a:pt x="1680094" y="473926"/>
                  <a:pt x="1682427" y="470527"/>
                </a:cubicBezTo>
                <a:cubicBezTo>
                  <a:pt x="1684760" y="467127"/>
                  <a:pt x="1688127" y="465427"/>
                  <a:pt x="1692526" y="465427"/>
                </a:cubicBezTo>
                <a:close/>
                <a:moveTo>
                  <a:pt x="844801" y="465427"/>
                </a:moveTo>
                <a:cubicBezTo>
                  <a:pt x="850001" y="465427"/>
                  <a:pt x="853434" y="467527"/>
                  <a:pt x="855101" y="471727"/>
                </a:cubicBezTo>
                <a:cubicBezTo>
                  <a:pt x="856767" y="475926"/>
                  <a:pt x="857601" y="485559"/>
                  <a:pt x="857601" y="500625"/>
                </a:cubicBezTo>
                <a:lnTo>
                  <a:pt x="857601" y="649416"/>
                </a:lnTo>
                <a:cubicBezTo>
                  <a:pt x="857601" y="668481"/>
                  <a:pt x="856801" y="680547"/>
                  <a:pt x="855201" y="685613"/>
                </a:cubicBezTo>
                <a:cubicBezTo>
                  <a:pt x="853601" y="690680"/>
                  <a:pt x="849934" y="693213"/>
                  <a:pt x="844201" y="693213"/>
                </a:cubicBezTo>
                <a:cubicBezTo>
                  <a:pt x="838602" y="693213"/>
                  <a:pt x="835035" y="691013"/>
                  <a:pt x="833502" y="686613"/>
                </a:cubicBezTo>
                <a:cubicBezTo>
                  <a:pt x="831969" y="682214"/>
                  <a:pt x="831202" y="670614"/>
                  <a:pt x="831202" y="651816"/>
                </a:cubicBezTo>
                <a:lnTo>
                  <a:pt x="831202" y="500625"/>
                </a:lnTo>
                <a:cubicBezTo>
                  <a:pt x="831202" y="483959"/>
                  <a:pt x="832369" y="473926"/>
                  <a:pt x="834702" y="470527"/>
                </a:cubicBezTo>
                <a:cubicBezTo>
                  <a:pt x="837035" y="467127"/>
                  <a:pt x="840402" y="465427"/>
                  <a:pt x="844801" y="465427"/>
                </a:cubicBezTo>
                <a:close/>
                <a:moveTo>
                  <a:pt x="2292457" y="417430"/>
                </a:moveTo>
                <a:lnTo>
                  <a:pt x="2292457" y="741210"/>
                </a:lnTo>
                <a:lnTo>
                  <a:pt x="2376652" y="741210"/>
                </a:lnTo>
                <a:lnTo>
                  <a:pt x="2376652" y="595219"/>
                </a:lnTo>
                <a:cubicBezTo>
                  <a:pt x="2388251" y="595219"/>
                  <a:pt x="2395418" y="597286"/>
                  <a:pt x="2398151" y="601419"/>
                </a:cubicBezTo>
                <a:cubicBezTo>
                  <a:pt x="2400884" y="605552"/>
                  <a:pt x="2402251" y="616284"/>
                  <a:pt x="2402251" y="633617"/>
                </a:cubicBezTo>
                <a:lnTo>
                  <a:pt x="2402251" y="741210"/>
                </a:lnTo>
                <a:lnTo>
                  <a:pt x="2480446" y="741210"/>
                </a:lnTo>
                <a:lnTo>
                  <a:pt x="2480446" y="655815"/>
                </a:lnTo>
                <a:cubicBezTo>
                  <a:pt x="2480446" y="629684"/>
                  <a:pt x="2479746" y="613718"/>
                  <a:pt x="2478346" y="607918"/>
                </a:cubicBezTo>
                <a:cubicBezTo>
                  <a:pt x="2476946" y="602119"/>
                  <a:pt x="2473379" y="595752"/>
                  <a:pt x="2467647" y="588819"/>
                </a:cubicBezTo>
                <a:cubicBezTo>
                  <a:pt x="2461914" y="581886"/>
                  <a:pt x="2450714" y="576353"/>
                  <a:pt x="2434049" y="572220"/>
                </a:cubicBezTo>
                <a:cubicBezTo>
                  <a:pt x="2452447" y="570487"/>
                  <a:pt x="2464780" y="565287"/>
                  <a:pt x="2471046" y="556621"/>
                </a:cubicBezTo>
                <a:cubicBezTo>
                  <a:pt x="2477313" y="547955"/>
                  <a:pt x="2480446" y="531023"/>
                  <a:pt x="2480446" y="505824"/>
                </a:cubicBezTo>
                <a:cubicBezTo>
                  <a:pt x="2480446" y="478226"/>
                  <a:pt x="2476013" y="458127"/>
                  <a:pt x="2467147" y="445528"/>
                </a:cubicBezTo>
                <a:cubicBezTo>
                  <a:pt x="2458280" y="432929"/>
                  <a:pt x="2446815" y="425096"/>
                  <a:pt x="2432749" y="422030"/>
                </a:cubicBezTo>
                <a:cubicBezTo>
                  <a:pt x="2418683" y="418963"/>
                  <a:pt x="2391784" y="417430"/>
                  <a:pt x="2352054" y="417430"/>
                </a:cubicBezTo>
                <a:close/>
                <a:moveTo>
                  <a:pt x="2121007" y="417430"/>
                </a:moveTo>
                <a:lnTo>
                  <a:pt x="2121007" y="741210"/>
                </a:lnTo>
                <a:lnTo>
                  <a:pt x="2266998" y="741210"/>
                </a:lnTo>
                <a:lnTo>
                  <a:pt x="2266998" y="676414"/>
                </a:lnTo>
                <a:lnTo>
                  <a:pt x="2205202" y="676414"/>
                </a:lnTo>
                <a:lnTo>
                  <a:pt x="2205202" y="605218"/>
                </a:lnTo>
                <a:lnTo>
                  <a:pt x="2257799" y="605218"/>
                </a:lnTo>
                <a:lnTo>
                  <a:pt x="2257799" y="543622"/>
                </a:lnTo>
                <a:lnTo>
                  <a:pt x="2205202" y="543622"/>
                </a:lnTo>
                <a:lnTo>
                  <a:pt x="2205202" y="482226"/>
                </a:lnTo>
                <a:lnTo>
                  <a:pt x="2261399" y="482226"/>
                </a:lnTo>
                <a:lnTo>
                  <a:pt x="2261399" y="417430"/>
                </a:lnTo>
                <a:close/>
                <a:moveTo>
                  <a:pt x="1968607" y="417430"/>
                </a:moveTo>
                <a:lnTo>
                  <a:pt x="1968607" y="741210"/>
                </a:lnTo>
                <a:lnTo>
                  <a:pt x="2103999" y="741210"/>
                </a:lnTo>
                <a:lnTo>
                  <a:pt x="2103999" y="676414"/>
                </a:lnTo>
                <a:lnTo>
                  <a:pt x="2052802" y="676414"/>
                </a:lnTo>
                <a:lnTo>
                  <a:pt x="2052802" y="417430"/>
                </a:lnTo>
                <a:close/>
                <a:moveTo>
                  <a:pt x="1816207" y="417430"/>
                </a:moveTo>
                <a:lnTo>
                  <a:pt x="1816207" y="741210"/>
                </a:lnTo>
                <a:lnTo>
                  <a:pt x="1951599" y="741210"/>
                </a:lnTo>
                <a:lnTo>
                  <a:pt x="1951599" y="676414"/>
                </a:lnTo>
                <a:lnTo>
                  <a:pt x="1900402" y="676414"/>
                </a:lnTo>
                <a:lnTo>
                  <a:pt x="1900402" y="417430"/>
                </a:lnTo>
                <a:close/>
                <a:moveTo>
                  <a:pt x="1378057" y="417430"/>
                </a:moveTo>
                <a:lnTo>
                  <a:pt x="1378057" y="741210"/>
                </a:lnTo>
                <a:lnTo>
                  <a:pt x="1462252" y="741210"/>
                </a:lnTo>
                <a:lnTo>
                  <a:pt x="1462252" y="595219"/>
                </a:lnTo>
                <a:cubicBezTo>
                  <a:pt x="1473851" y="595219"/>
                  <a:pt x="1481018" y="597286"/>
                  <a:pt x="1483751" y="601419"/>
                </a:cubicBezTo>
                <a:cubicBezTo>
                  <a:pt x="1486484" y="605552"/>
                  <a:pt x="1487851" y="616284"/>
                  <a:pt x="1487851" y="633617"/>
                </a:cubicBezTo>
                <a:lnTo>
                  <a:pt x="1487851" y="741210"/>
                </a:lnTo>
                <a:lnTo>
                  <a:pt x="1566046" y="741210"/>
                </a:lnTo>
                <a:lnTo>
                  <a:pt x="1566046" y="655815"/>
                </a:lnTo>
                <a:cubicBezTo>
                  <a:pt x="1566046" y="629684"/>
                  <a:pt x="1565346" y="613718"/>
                  <a:pt x="1563946" y="607918"/>
                </a:cubicBezTo>
                <a:cubicBezTo>
                  <a:pt x="1562546" y="602119"/>
                  <a:pt x="1558979" y="595752"/>
                  <a:pt x="1553246" y="588819"/>
                </a:cubicBezTo>
                <a:cubicBezTo>
                  <a:pt x="1547513" y="581886"/>
                  <a:pt x="1536314" y="576353"/>
                  <a:pt x="1519649" y="572220"/>
                </a:cubicBezTo>
                <a:cubicBezTo>
                  <a:pt x="1538047" y="570487"/>
                  <a:pt x="1550380" y="565287"/>
                  <a:pt x="1556646" y="556621"/>
                </a:cubicBezTo>
                <a:cubicBezTo>
                  <a:pt x="1562913" y="547955"/>
                  <a:pt x="1566046" y="531023"/>
                  <a:pt x="1566046" y="505824"/>
                </a:cubicBezTo>
                <a:cubicBezTo>
                  <a:pt x="1566046" y="478226"/>
                  <a:pt x="1561613" y="458127"/>
                  <a:pt x="1552746" y="445528"/>
                </a:cubicBezTo>
                <a:cubicBezTo>
                  <a:pt x="1543880" y="432929"/>
                  <a:pt x="1532414" y="425096"/>
                  <a:pt x="1518349" y="422030"/>
                </a:cubicBezTo>
                <a:cubicBezTo>
                  <a:pt x="1504283" y="418963"/>
                  <a:pt x="1477384" y="417430"/>
                  <a:pt x="1437654" y="417430"/>
                </a:cubicBezTo>
                <a:close/>
                <a:moveTo>
                  <a:pt x="1173158" y="417430"/>
                </a:moveTo>
                <a:lnTo>
                  <a:pt x="1173158" y="482226"/>
                </a:lnTo>
                <a:lnTo>
                  <a:pt x="1222955" y="482226"/>
                </a:lnTo>
                <a:lnTo>
                  <a:pt x="1222955" y="741210"/>
                </a:lnTo>
                <a:lnTo>
                  <a:pt x="1307150" y="741210"/>
                </a:lnTo>
                <a:lnTo>
                  <a:pt x="1307150" y="482226"/>
                </a:lnTo>
                <a:lnTo>
                  <a:pt x="1357147" y="482226"/>
                </a:lnTo>
                <a:lnTo>
                  <a:pt x="1357147" y="417430"/>
                </a:lnTo>
                <a:close/>
                <a:moveTo>
                  <a:pt x="968482" y="417430"/>
                </a:moveTo>
                <a:lnTo>
                  <a:pt x="968482" y="741210"/>
                </a:lnTo>
                <a:lnTo>
                  <a:pt x="1038878" y="741210"/>
                </a:lnTo>
                <a:lnTo>
                  <a:pt x="1038878" y="594019"/>
                </a:lnTo>
                <a:lnTo>
                  <a:pt x="1082675" y="741210"/>
                </a:lnTo>
                <a:lnTo>
                  <a:pt x="1156471" y="741210"/>
                </a:lnTo>
                <a:lnTo>
                  <a:pt x="1156471" y="417430"/>
                </a:lnTo>
                <a:lnTo>
                  <a:pt x="1086075" y="417430"/>
                </a:lnTo>
                <a:lnTo>
                  <a:pt x="1086075" y="563221"/>
                </a:lnTo>
                <a:lnTo>
                  <a:pt x="1038878" y="417430"/>
                </a:lnTo>
                <a:close/>
                <a:moveTo>
                  <a:pt x="1692126" y="410630"/>
                </a:moveTo>
                <a:cubicBezTo>
                  <a:pt x="1673861" y="410630"/>
                  <a:pt x="1657862" y="413630"/>
                  <a:pt x="1644129" y="419630"/>
                </a:cubicBezTo>
                <a:cubicBezTo>
                  <a:pt x="1630397" y="425629"/>
                  <a:pt x="1619497" y="434229"/>
                  <a:pt x="1611431" y="445428"/>
                </a:cubicBezTo>
                <a:cubicBezTo>
                  <a:pt x="1603365" y="456627"/>
                  <a:pt x="1598565" y="468993"/>
                  <a:pt x="1597032" y="482526"/>
                </a:cubicBezTo>
                <a:cubicBezTo>
                  <a:pt x="1595499" y="496058"/>
                  <a:pt x="1594732" y="519090"/>
                  <a:pt x="1594732" y="551622"/>
                </a:cubicBezTo>
                <a:lnTo>
                  <a:pt x="1594732" y="607018"/>
                </a:lnTo>
                <a:cubicBezTo>
                  <a:pt x="1594732" y="640350"/>
                  <a:pt x="1595532" y="663681"/>
                  <a:pt x="1597132" y="677014"/>
                </a:cubicBezTo>
                <a:cubicBezTo>
                  <a:pt x="1598732" y="690347"/>
                  <a:pt x="1603732" y="702679"/>
                  <a:pt x="1612131" y="714012"/>
                </a:cubicBezTo>
                <a:cubicBezTo>
                  <a:pt x="1620531" y="725344"/>
                  <a:pt x="1631630" y="733844"/>
                  <a:pt x="1645429" y="739510"/>
                </a:cubicBezTo>
                <a:cubicBezTo>
                  <a:pt x="1659228" y="745177"/>
                  <a:pt x="1674794" y="748010"/>
                  <a:pt x="1692126" y="748010"/>
                </a:cubicBezTo>
                <a:cubicBezTo>
                  <a:pt x="1710392" y="748010"/>
                  <a:pt x="1726391" y="745010"/>
                  <a:pt x="1740123" y="739010"/>
                </a:cubicBezTo>
                <a:cubicBezTo>
                  <a:pt x="1753856" y="733011"/>
                  <a:pt x="1764755" y="724411"/>
                  <a:pt x="1772821" y="713212"/>
                </a:cubicBezTo>
                <a:cubicBezTo>
                  <a:pt x="1780888" y="702012"/>
                  <a:pt x="1785687" y="689647"/>
                  <a:pt x="1787221" y="676114"/>
                </a:cubicBezTo>
                <a:cubicBezTo>
                  <a:pt x="1788754" y="662582"/>
                  <a:pt x="1789520" y="639550"/>
                  <a:pt x="1789520" y="607018"/>
                </a:cubicBezTo>
                <a:lnTo>
                  <a:pt x="1789520" y="551622"/>
                </a:lnTo>
                <a:cubicBezTo>
                  <a:pt x="1789520" y="518290"/>
                  <a:pt x="1788721" y="494958"/>
                  <a:pt x="1787121" y="481626"/>
                </a:cubicBezTo>
                <a:cubicBezTo>
                  <a:pt x="1785521" y="468293"/>
                  <a:pt x="1780521" y="455961"/>
                  <a:pt x="1772122" y="444628"/>
                </a:cubicBezTo>
                <a:cubicBezTo>
                  <a:pt x="1763722" y="433296"/>
                  <a:pt x="1752623" y="424796"/>
                  <a:pt x="1738824" y="419130"/>
                </a:cubicBezTo>
                <a:cubicBezTo>
                  <a:pt x="1725024" y="413463"/>
                  <a:pt x="1709459" y="410630"/>
                  <a:pt x="1692126" y="410630"/>
                </a:cubicBezTo>
                <a:close/>
                <a:moveTo>
                  <a:pt x="844401" y="410630"/>
                </a:moveTo>
                <a:cubicBezTo>
                  <a:pt x="826136" y="410630"/>
                  <a:pt x="810137" y="413630"/>
                  <a:pt x="796404" y="419630"/>
                </a:cubicBezTo>
                <a:cubicBezTo>
                  <a:pt x="782672" y="425629"/>
                  <a:pt x="771773" y="434229"/>
                  <a:pt x="763706" y="445428"/>
                </a:cubicBezTo>
                <a:cubicBezTo>
                  <a:pt x="755640" y="456627"/>
                  <a:pt x="750841" y="468993"/>
                  <a:pt x="749307" y="482526"/>
                </a:cubicBezTo>
                <a:cubicBezTo>
                  <a:pt x="747774" y="496058"/>
                  <a:pt x="747007" y="519090"/>
                  <a:pt x="747007" y="551622"/>
                </a:cubicBezTo>
                <a:lnTo>
                  <a:pt x="747007" y="607018"/>
                </a:lnTo>
                <a:cubicBezTo>
                  <a:pt x="747007" y="640350"/>
                  <a:pt x="747807" y="663681"/>
                  <a:pt x="749407" y="677014"/>
                </a:cubicBezTo>
                <a:cubicBezTo>
                  <a:pt x="751007" y="690347"/>
                  <a:pt x="756007" y="702679"/>
                  <a:pt x="764406" y="714012"/>
                </a:cubicBezTo>
                <a:cubicBezTo>
                  <a:pt x="772806" y="725344"/>
                  <a:pt x="783905" y="733844"/>
                  <a:pt x="797704" y="739510"/>
                </a:cubicBezTo>
                <a:cubicBezTo>
                  <a:pt x="811503" y="745177"/>
                  <a:pt x="827069" y="748010"/>
                  <a:pt x="844401" y="748010"/>
                </a:cubicBezTo>
                <a:cubicBezTo>
                  <a:pt x="862667" y="748010"/>
                  <a:pt x="878666" y="745010"/>
                  <a:pt x="892399" y="739010"/>
                </a:cubicBezTo>
                <a:cubicBezTo>
                  <a:pt x="906131" y="733011"/>
                  <a:pt x="917030" y="724411"/>
                  <a:pt x="925097" y="713212"/>
                </a:cubicBezTo>
                <a:cubicBezTo>
                  <a:pt x="933163" y="702012"/>
                  <a:pt x="937962" y="689647"/>
                  <a:pt x="939496" y="676114"/>
                </a:cubicBezTo>
                <a:cubicBezTo>
                  <a:pt x="941029" y="662582"/>
                  <a:pt x="941795" y="639550"/>
                  <a:pt x="941795" y="607018"/>
                </a:cubicBezTo>
                <a:lnTo>
                  <a:pt x="941795" y="551622"/>
                </a:lnTo>
                <a:cubicBezTo>
                  <a:pt x="941795" y="518290"/>
                  <a:pt x="940996" y="494958"/>
                  <a:pt x="939396" y="481626"/>
                </a:cubicBezTo>
                <a:cubicBezTo>
                  <a:pt x="937796" y="468293"/>
                  <a:pt x="932796" y="455961"/>
                  <a:pt x="924397" y="444628"/>
                </a:cubicBezTo>
                <a:cubicBezTo>
                  <a:pt x="915997" y="433296"/>
                  <a:pt x="904898" y="424796"/>
                  <a:pt x="891099" y="419130"/>
                </a:cubicBezTo>
                <a:cubicBezTo>
                  <a:pt x="877299" y="413463"/>
                  <a:pt x="861734" y="410630"/>
                  <a:pt x="844401" y="410630"/>
                </a:cubicBezTo>
                <a:close/>
                <a:moveTo>
                  <a:pt x="616601" y="410630"/>
                </a:moveTo>
                <a:cubicBezTo>
                  <a:pt x="598336" y="410630"/>
                  <a:pt x="582170" y="413730"/>
                  <a:pt x="568104" y="419930"/>
                </a:cubicBezTo>
                <a:cubicBezTo>
                  <a:pt x="554039" y="426129"/>
                  <a:pt x="543039" y="434629"/>
                  <a:pt x="535106" y="445428"/>
                </a:cubicBezTo>
                <a:cubicBezTo>
                  <a:pt x="527174" y="456227"/>
                  <a:pt x="522407" y="467460"/>
                  <a:pt x="520807" y="479126"/>
                </a:cubicBezTo>
                <a:cubicBezTo>
                  <a:pt x="519207" y="490792"/>
                  <a:pt x="518407" y="508291"/>
                  <a:pt x="518407" y="531623"/>
                </a:cubicBezTo>
                <a:lnTo>
                  <a:pt x="518407" y="626217"/>
                </a:lnTo>
                <a:cubicBezTo>
                  <a:pt x="518407" y="657948"/>
                  <a:pt x="521007" y="681714"/>
                  <a:pt x="526207" y="697513"/>
                </a:cubicBezTo>
                <a:cubicBezTo>
                  <a:pt x="531407" y="713312"/>
                  <a:pt x="542006" y="725678"/>
                  <a:pt x="558005" y="734610"/>
                </a:cubicBezTo>
                <a:cubicBezTo>
                  <a:pt x="574004" y="743543"/>
                  <a:pt x="594336" y="748010"/>
                  <a:pt x="619001" y="748010"/>
                </a:cubicBezTo>
                <a:cubicBezTo>
                  <a:pt x="642733" y="748010"/>
                  <a:pt x="662699" y="742736"/>
                  <a:pt x="678898" y="732187"/>
                </a:cubicBezTo>
                <a:cubicBezTo>
                  <a:pt x="695097" y="721639"/>
                  <a:pt x="705563" y="709355"/>
                  <a:pt x="710296" y="695335"/>
                </a:cubicBezTo>
                <a:cubicBezTo>
                  <a:pt x="715029" y="681315"/>
                  <a:pt x="717395" y="657548"/>
                  <a:pt x="717395" y="624036"/>
                </a:cubicBezTo>
                <a:lnTo>
                  <a:pt x="717395" y="611418"/>
                </a:lnTo>
                <a:lnTo>
                  <a:pt x="633200" y="611418"/>
                </a:lnTo>
                <a:lnTo>
                  <a:pt x="633200" y="652116"/>
                </a:lnTo>
                <a:cubicBezTo>
                  <a:pt x="633200" y="669891"/>
                  <a:pt x="632234" y="681185"/>
                  <a:pt x="630301" y="685996"/>
                </a:cubicBezTo>
                <a:cubicBezTo>
                  <a:pt x="628367" y="690807"/>
                  <a:pt x="624268" y="693213"/>
                  <a:pt x="618001" y="693213"/>
                </a:cubicBezTo>
                <a:cubicBezTo>
                  <a:pt x="611468" y="693213"/>
                  <a:pt x="607269" y="690813"/>
                  <a:pt x="605402" y="686013"/>
                </a:cubicBezTo>
                <a:cubicBezTo>
                  <a:pt x="603536" y="681214"/>
                  <a:pt x="602602" y="670948"/>
                  <a:pt x="602602" y="655215"/>
                </a:cubicBezTo>
                <a:lnTo>
                  <a:pt x="602602" y="504824"/>
                </a:lnTo>
                <a:cubicBezTo>
                  <a:pt x="602602" y="488425"/>
                  <a:pt x="603536" y="477759"/>
                  <a:pt x="605402" y="472826"/>
                </a:cubicBezTo>
                <a:cubicBezTo>
                  <a:pt x="607269" y="467893"/>
                  <a:pt x="611668" y="465427"/>
                  <a:pt x="618601" y="465427"/>
                </a:cubicBezTo>
                <a:cubicBezTo>
                  <a:pt x="624734" y="465427"/>
                  <a:pt x="628701" y="467456"/>
                  <a:pt x="630501" y="471514"/>
                </a:cubicBezTo>
                <a:cubicBezTo>
                  <a:pt x="632300" y="475572"/>
                  <a:pt x="633200" y="485783"/>
                  <a:pt x="633200" y="502147"/>
                </a:cubicBezTo>
                <a:lnTo>
                  <a:pt x="633200" y="558421"/>
                </a:lnTo>
                <a:lnTo>
                  <a:pt x="717395" y="558421"/>
                </a:lnTo>
                <a:lnTo>
                  <a:pt x="717395" y="527664"/>
                </a:lnTo>
                <a:cubicBezTo>
                  <a:pt x="717395" y="497441"/>
                  <a:pt x="714862" y="475173"/>
                  <a:pt x="709796" y="460860"/>
                </a:cubicBezTo>
                <a:cubicBezTo>
                  <a:pt x="704729" y="446547"/>
                  <a:pt x="694130" y="434598"/>
                  <a:pt x="677998" y="425011"/>
                </a:cubicBezTo>
                <a:cubicBezTo>
                  <a:pt x="661865" y="415424"/>
                  <a:pt x="641400" y="410630"/>
                  <a:pt x="616601" y="410630"/>
                </a:cubicBezTo>
                <a:close/>
                <a:moveTo>
                  <a:pt x="195947" y="0"/>
                </a:moveTo>
                <a:lnTo>
                  <a:pt x="2808510" y="0"/>
                </a:lnTo>
                <a:cubicBezTo>
                  <a:pt x="2916729" y="0"/>
                  <a:pt x="3004457" y="87728"/>
                  <a:pt x="3004457" y="195947"/>
                </a:cubicBezTo>
                <a:lnTo>
                  <a:pt x="3004457" y="979710"/>
                </a:lnTo>
                <a:cubicBezTo>
                  <a:pt x="3004457" y="1087929"/>
                  <a:pt x="2916729" y="1175657"/>
                  <a:pt x="2808510" y="1175657"/>
                </a:cubicBezTo>
                <a:lnTo>
                  <a:pt x="195947" y="1175657"/>
                </a:lnTo>
                <a:cubicBezTo>
                  <a:pt x="87728" y="1175657"/>
                  <a:pt x="0" y="1087929"/>
                  <a:pt x="0" y="979710"/>
                </a:cubicBezTo>
                <a:lnTo>
                  <a:pt x="0" y="195947"/>
                </a:lnTo>
                <a:cubicBezTo>
                  <a:pt x="0" y="87728"/>
                  <a:pt x="87728" y="0"/>
                  <a:pt x="195947" y="0"/>
                </a:cubicBezTo>
                <a:close/>
              </a:path>
            </a:pathLst>
          </a:custGeom>
          <a:solidFill>
            <a:schemeClr val="bg1">
              <a:alpha val="70000"/>
            </a:schemeClr>
          </a:solidFill>
          <a:ln>
            <a:noFill/>
          </a:ln>
          <a:effectLst>
            <a:outerShdw blurRad="50800" dist="50800" dir="5400000" algn="ctr" rotWithShape="0">
              <a:srgbClr val="000000">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 name="Freeform: Shape 7">
            <a:extLst>
              <a:ext uri="{FF2B5EF4-FFF2-40B4-BE49-F238E27FC236}">
                <a16:creationId xmlns:a16="http://schemas.microsoft.com/office/drawing/2014/main" id="{7026CD87-30BB-AB20-102F-01F94ACBFCD9}"/>
              </a:ext>
            </a:extLst>
          </p:cNvPr>
          <p:cNvSpPr/>
          <p:nvPr/>
        </p:nvSpPr>
        <p:spPr>
          <a:xfrm>
            <a:off x="712143" y="3025836"/>
            <a:ext cx="3004457" cy="1175657"/>
          </a:xfrm>
          <a:custGeom>
            <a:avLst/>
            <a:gdLst/>
            <a:ahLst/>
            <a:cxnLst/>
            <a:rect l="l" t="t" r="r" b="b"/>
            <a:pathLst>
              <a:path w="3004457" h="1175657">
                <a:moveTo>
                  <a:pt x="1504133" y="430255"/>
                </a:moveTo>
                <a:lnTo>
                  <a:pt x="1541821" y="754035"/>
                </a:lnTo>
                <a:lnTo>
                  <a:pt x="1646340" y="754035"/>
                </a:lnTo>
                <a:cubicBezTo>
                  <a:pt x="1658637" y="668047"/>
                  <a:pt x="1666465" y="611450"/>
                  <a:pt x="1669823" y="584245"/>
                </a:cubicBezTo>
                <a:cubicBezTo>
                  <a:pt x="1677189" y="647694"/>
                  <a:pt x="1685684" y="704290"/>
                  <a:pt x="1695306" y="754035"/>
                </a:cubicBezTo>
                <a:lnTo>
                  <a:pt x="1800424" y="754035"/>
                </a:lnTo>
                <a:lnTo>
                  <a:pt x="1837913" y="430255"/>
                </a:lnTo>
                <a:lnTo>
                  <a:pt x="1756118" y="430255"/>
                </a:lnTo>
                <a:cubicBezTo>
                  <a:pt x="1745241" y="505202"/>
                  <a:pt x="1737409" y="581864"/>
                  <a:pt x="1732619" y="660241"/>
                </a:cubicBezTo>
                <a:lnTo>
                  <a:pt x="1723320" y="537048"/>
                </a:lnTo>
                <a:cubicBezTo>
                  <a:pt x="1718360" y="475321"/>
                  <a:pt x="1715298" y="439723"/>
                  <a:pt x="1714136" y="430255"/>
                </a:cubicBezTo>
                <a:lnTo>
                  <a:pt x="1626707" y="430255"/>
                </a:lnTo>
                <a:cubicBezTo>
                  <a:pt x="1614293" y="521860"/>
                  <a:pt x="1606533" y="595922"/>
                  <a:pt x="1603427" y="652441"/>
                </a:cubicBezTo>
                <a:lnTo>
                  <a:pt x="1594825" y="543226"/>
                </a:lnTo>
                <a:lnTo>
                  <a:pt x="1585928" y="430255"/>
                </a:lnTo>
                <a:close/>
                <a:moveTo>
                  <a:pt x="1349482" y="430255"/>
                </a:moveTo>
                <a:lnTo>
                  <a:pt x="1349482" y="754035"/>
                </a:lnTo>
                <a:lnTo>
                  <a:pt x="1495473" y="754035"/>
                </a:lnTo>
                <a:lnTo>
                  <a:pt x="1495473" y="689239"/>
                </a:lnTo>
                <a:lnTo>
                  <a:pt x="1433677" y="689239"/>
                </a:lnTo>
                <a:lnTo>
                  <a:pt x="1433677" y="618043"/>
                </a:lnTo>
                <a:lnTo>
                  <a:pt x="1486274" y="618043"/>
                </a:lnTo>
                <a:lnTo>
                  <a:pt x="1486274" y="556447"/>
                </a:lnTo>
                <a:lnTo>
                  <a:pt x="1433677" y="556447"/>
                </a:lnTo>
                <a:lnTo>
                  <a:pt x="1433677" y="495051"/>
                </a:lnTo>
                <a:lnTo>
                  <a:pt x="1489874" y="495051"/>
                </a:lnTo>
                <a:lnTo>
                  <a:pt x="1489874" y="430255"/>
                </a:lnTo>
                <a:close/>
                <a:moveTo>
                  <a:pt x="1235182" y="430255"/>
                </a:moveTo>
                <a:lnTo>
                  <a:pt x="1235182" y="754035"/>
                </a:lnTo>
                <a:lnTo>
                  <a:pt x="1319377" y="754035"/>
                </a:lnTo>
                <a:lnTo>
                  <a:pt x="1319377" y="430255"/>
                </a:lnTo>
                <a:close/>
                <a:moveTo>
                  <a:pt x="996908" y="430255"/>
                </a:moveTo>
                <a:lnTo>
                  <a:pt x="1045555" y="754035"/>
                </a:lnTo>
                <a:lnTo>
                  <a:pt x="1173448" y="754035"/>
                </a:lnTo>
                <a:lnTo>
                  <a:pt x="1216295" y="430255"/>
                </a:lnTo>
                <a:lnTo>
                  <a:pt x="1127500" y="430255"/>
                </a:lnTo>
                <a:lnTo>
                  <a:pt x="1121654" y="490464"/>
                </a:lnTo>
                <a:cubicBezTo>
                  <a:pt x="1116769" y="538855"/>
                  <a:pt x="1112151" y="594247"/>
                  <a:pt x="1107802" y="656641"/>
                </a:cubicBezTo>
                <a:cubicBezTo>
                  <a:pt x="1103389" y="594905"/>
                  <a:pt x="1096023" y="519443"/>
                  <a:pt x="1085703" y="430255"/>
                </a:cubicBezTo>
                <a:close/>
                <a:moveTo>
                  <a:pt x="195947" y="0"/>
                </a:moveTo>
                <a:lnTo>
                  <a:pt x="2808510" y="0"/>
                </a:lnTo>
                <a:cubicBezTo>
                  <a:pt x="2916729" y="0"/>
                  <a:pt x="3004457" y="87728"/>
                  <a:pt x="3004457" y="195947"/>
                </a:cubicBezTo>
                <a:lnTo>
                  <a:pt x="3004457" y="979710"/>
                </a:lnTo>
                <a:cubicBezTo>
                  <a:pt x="3004457" y="1087929"/>
                  <a:pt x="2916729" y="1175657"/>
                  <a:pt x="2808510" y="1175657"/>
                </a:cubicBezTo>
                <a:lnTo>
                  <a:pt x="195947" y="1175657"/>
                </a:lnTo>
                <a:cubicBezTo>
                  <a:pt x="87728" y="1175657"/>
                  <a:pt x="0" y="1087929"/>
                  <a:pt x="0" y="979710"/>
                </a:cubicBezTo>
                <a:lnTo>
                  <a:pt x="0" y="195947"/>
                </a:lnTo>
                <a:cubicBezTo>
                  <a:pt x="0" y="87728"/>
                  <a:pt x="87728" y="0"/>
                  <a:pt x="195947" y="0"/>
                </a:cubicBezTo>
                <a:close/>
              </a:path>
            </a:pathLst>
          </a:custGeom>
          <a:solidFill>
            <a:schemeClr val="bg1">
              <a:alpha val="70000"/>
            </a:schemeClr>
          </a:solidFill>
          <a:ln>
            <a:noFill/>
          </a:ln>
          <a:effectLst>
            <a:outerShdw blurRad="50800" dist="50800" dir="5400000" algn="ctr" rotWithShape="0">
              <a:srgbClr val="000000">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Freeform: Shape 8">
            <a:extLst>
              <a:ext uri="{FF2B5EF4-FFF2-40B4-BE49-F238E27FC236}">
                <a16:creationId xmlns:a16="http://schemas.microsoft.com/office/drawing/2014/main" id="{53BA8A22-9308-1833-9CD0-3FC6D5A3710E}"/>
              </a:ext>
            </a:extLst>
          </p:cNvPr>
          <p:cNvSpPr/>
          <p:nvPr/>
        </p:nvSpPr>
        <p:spPr>
          <a:xfrm>
            <a:off x="8662851" y="3025837"/>
            <a:ext cx="3004457" cy="1175657"/>
          </a:xfrm>
          <a:custGeom>
            <a:avLst/>
            <a:gdLst/>
            <a:ahLst/>
            <a:cxnLst/>
            <a:rect l="l" t="t" r="r" b="b"/>
            <a:pathLst>
              <a:path w="3004457" h="1175657">
                <a:moveTo>
                  <a:pt x="1614652" y="487895"/>
                </a:moveTo>
                <a:cubicBezTo>
                  <a:pt x="1623851" y="487895"/>
                  <a:pt x="1630117" y="488861"/>
                  <a:pt x="1633451" y="490794"/>
                </a:cubicBezTo>
                <a:cubicBezTo>
                  <a:pt x="1636784" y="492728"/>
                  <a:pt x="1638917" y="495761"/>
                  <a:pt x="1639850" y="499894"/>
                </a:cubicBezTo>
                <a:cubicBezTo>
                  <a:pt x="1640784" y="504027"/>
                  <a:pt x="1641250" y="513426"/>
                  <a:pt x="1641250" y="528092"/>
                </a:cubicBezTo>
                <a:lnTo>
                  <a:pt x="1641250" y="653884"/>
                </a:lnTo>
                <a:cubicBezTo>
                  <a:pt x="1641250" y="675483"/>
                  <a:pt x="1639850" y="688716"/>
                  <a:pt x="1637051" y="693582"/>
                </a:cubicBezTo>
                <a:cubicBezTo>
                  <a:pt x="1634251" y="698448"/>
                  <a:pt x="1626785" y="700882"/>
                  <a:pt x="1614652" y="700882"/>
                </a:cubicBezTo>
                <a:close/>
                <a:moveTo>
                  <a:pt x="1406776" y="480495"/>
                </a:moveTo>
                <a:cubicBezTo>
                  <a:pt x="1411976" y="480495"/>
                  <a:pt x="1415409" y="482595"/>
                  <a:pt x="1417075" y="486795"/>
                </a:cubicBezTo>
                <a:cubicBezTo>
                  <a:pt x="1418742" y="490994"/>
                  <a:pt x="1419575" y="500627"/>
                  <a:pt x="1419575" y="515693"/>
                </a:cubicBezTo>
                <a:lnTo>
                  <a:pt x="1419575" y="664484"/>
                </a:lnTo>
                <a:cubicBezTo>
                  <a:pt x="1419575" y="683549"/>
                  <a:pt x="1418775" y="695615"/>
                  <a:pt x="1417175" y="700682"/>
                </a:cubicBezTo>
                <a:cubicBezTo>
                  <a:pt x="1415576" y="705748"/>
                  <a:pt x="1411909" y="708281"/>
                  <a:pt x="1406176" y="708281"/>
                </a:cubicBezTo>
                <a:cubicBezTo>
                  <a:pt x="1400577" y="708281"/>
                  <a:pt x="1397010" y="706081"/>
                  <a:pt x="1395477" y="701681"/>
                </a:cubicBezTo>
                <a:cubicBezTo>
                  <a:pt x="1393944" y="697282"/>
                  <a:pt x="1393177" y="685682"/>
                  <a:pt x="1393177" y="666884"/>
                </a:cubicBezTo>
                <a:lnTo>
                  <a:pt x="1393177" y="515693"/>
                </a:lnTo>
                <a:cubicBezTo>
                  <a:pt x="1393177" y="499027"/>
                  <a:pt x="1394344" y="488994"/>
                  <a:pt x="1396677" y="485595"/>
                </a:cubicBezTo>
                <a:cubicBezTo>
                  <a:pt x="1399010" y="482195"/>
                  <a:pt x="1402376" y="480495"/>
                  <a:pt x="1406776" y="480495"/>
                </a:cubicBezTo>
                <a:close/>
                <a:moveTo>
                  <a:pt x="1930507" y="432498"/>
                </a:moveTo>
                <a:lnTo>
                  <a:pt x="1930507" y="756278"/>
                </a:lnTo>
                <a:lnTo>
                  <a:pt x="2065899" y="756278"/>
                </a:lnTo>
                <a:lnTo>
                  <a:pt x="2065899" y="691482"/>
                </a:lnTo>
                <a:lnTo>
                  <a:pt x="2014702" y="691482"/>
                </a:lnTo>
                <a:lnTo>
                  <a:pt x="2014702" y="432498"/>
                </a:lnTo>
                <a:close/>
                <a:moveTo>
                  <a:pt x="1759057" y="432498"/>
                </a:moveTo>
                <a:lnTo>
                  <a:pt x="1759057" y="756278"/>
                </a:lnTo>
                <a:lnTo>
                  <a:pt x="1905048" y="756278"/>
                </a:lnTo>
                <a:lnTo>
                  <a:pt x="1905048" y="691482"/>
                </a:lnTo>
                <a:lnTo>
                  <a:pt x="1843252" y="691482"/>
                </a:lnTo>
                <a:lnTo>
                  <a:pt x="1843252" y="620286"/>
                </a:lnTo>
                <a:lnTo>
                  <a:pt x="1895849" y="620286"/>
                </a:lnTo>
                <a:lnTo>
                  <a:pt x="1895849" y="558690"/>
                </a:lnTo>
                <a:lnTo>
                  <a:pt x="1843252" y="558690"/>
                </a:lnTo>
                <a:lnTo>
                  <a:pt x="1843252" y="497294"/>
                </a:lnTo>
                <a:lnTo>
                  <a:pt x="1899449" y="497294"/>
                </a:lnTo>
                <a:lnTo>
                  <a:pt x="1899449" y="432498"/>
                </a:lnTo>
                <a:close/>
                <a:moveTo>
                  <a:pt x="1530457" y="432498"/>
                </a:moveTo>
                <a:lnTo>
                  <a:pt x="1530457" y="756278"/>
                </a:lnTo>
                <a:lnTo>
                  <a:pt x="1636651" y="756278"/>
                </a:lnTo>
                <a:cubicBezTo>
                  <a:pt x="1656783" y="756278"/>
                  <a:pt x="1671848" y="755178"/>
                  <a:pt x="1681848" y="752978"/>
                </a:cubicBezTo>
                <a:cubicBezTo>
                  <a:pt x="1691847" y="750778"/>
                  <a:pt x="1700247" y="746912"/>
                  <a:pt x="1707046" y="741379"/>
                </a:cubicBezTo>
                <a:cubicBezTo>
                  <a:pt x="1713846" y="735846"/>
                  <a:pt x="1718612" y="728180"/>
                  <a:pt x="1721345" y="718380"/>
                </a:cubicBezTo>
                <a:cubicBezTo>
                  <a:pt x="1724079" y="708581"/>
                  <a:pt x="1725445" y="689149"/>
                  <a:pt x="1725445" y="660084"/>
                </a:cubicBezTo>
                <a:lnTo>
                  <a:pt x="1725445" y="546691"/>
                </a:lnTo>
                <a:cubicBezTo>
                  <a:pt x="1725445" y="516026"/>
                  <a:pt x="1724512" y="495461"/>
                  <a:pt x="1722645" y="484995"/>
                </a:cubicBezTo>
                <a:cubicBezTo>
                  <a:pt x="1720779" y="474529"/>
                  <a:pt x="1716112" y="465029"/>
                  <a:pt x="1708646" y="456496"/>
                </a:cubicBezTo>
                <a:cubicBezTo>
                  <a:pt x="1701180" y="447964"/>
                  <a:pt x="1690281" y="441831"/>
                  <a:pt x="1675948" y="438098"/>
                </a:cubicBezTo>
                <a:cubicBezTo>
                  <a:pt x="1661616" y="434364"/>
                  <a:pt x="1634117" y="432498"/>
                  <a:pt x="1593453" y="432498"/>
                </a:cubicBezTo>
                <a:close/>
                <a:moveTo>
                  <a:pt x="1016107" y="432498"/>
                </a:moveTo>
                <a:lnTo>
                  <a:pt x="1016107" y="756278"/>
                </a:lnTo>
                <a:lnTo>
                  <a:pt x="1089702" y="756278"/>
                </a:lnTo>
                <a:lnTo>
                  <a:pt x="1089802" y="542691"/>
                </a:lnTo>
                <a:lnTo>
                  <a:pt x="1120701" y="756278"/>
                </a:lnTo>
                <a:lnTo>
                  <a:pt x="1172897" y="756278"/>
                </a:lnTo>
                <a:lnTo>
                  <a:pt x="1202196" y="537691"/>
                </a:lnTo>
                <a:lnTo>
                  <a:pt x="1202296" y="756278"/>
                </a:lnTo>
                <a:lnTo>
                  <a:pt x="1275891" y="756278"/>
                </a:lnTo>
                <a:lnTo>
                  <a:pt x="1275891" y="432498"/>
                </a:lnTo>
                <a:lnTo>
                  <a:pt x="1166348" y="432498"/>
                </a:lnTo>
                <a:lnTo>
                  <a:pt x="1146999" y="583689"/>
                </a:lnTo>
                <a:lnTo>
                  <a:pt x="1135043" y="501331"/>
                </a:lnTo>
                <a:cubicBezTo>
                  <a:pt x="1131612" y="474908"/>
                  <a:pt x="1128281" y="451963"/>
                  <a:pt x="1125050" y="432498"/>
                </a:cubicBezTo>
                <a:close/>
                <a:moveTo>
                  <a:pt x="1406376" y="425698"/>
                </a:moveTo>
                <a:cubicBezTo>
                  <a:pt x="1388111" y="425698"/>
                  <a:pt x="1372112" y="428698"/>
                  <a:pt x="1358379" y="434698"/>
                </a:cubicBezTo>
                <a:cubicBezTo>
                  <a:pt x="1344647" y="440697"/>
                  <a:pt x="1333747" y="449297"/>
                  <a:pt x="1325681" y="460496"/>
                </a:cubicBezTo>
                <a:cubicBezTo>
                  <a:pt x="1317615" y="471695"/>
                  <a:pt x="1312815" y="484061"/>
                  <a:pt x="1311282" y="497594"/>
                </a:cubicBezTo>
                <a:cubicBezTo>
                  <a:pt x="1309749" y="511126"/>
                  <a:pt x="1308982" y="534158"/>
                  <a:pt x="1308982" y="566690"/>
                </a:cubicBezTo>
                <a:lnTo>
                  <a:pt x="1308982" y="622086"/>
                </a:lnTo>
                <a:cubicBezTo>
                  <a:pt x="1308982" y="655418"/>
                  <a:pt x="1309782" y="678750"/>
                  <a:pt x="1311382" y="692082"/>
                </a:cubicBezTo>
                <a:cubicBezTo>
                  <a:pt x="1312982" y="705415"/>
                  <a:pt x="1317982" y="717747"/>
                  <a:pt x="1326381" y="729080"/>
                </a:cubicBezTo>
                <a:cubicBezTo>
                  <a:pt x="1334781" y="740412"/>
                  <a:pt x="1345880" y="748912"/>
                  <a:pt x="1359679" y="754578"/>
                </a:cubicBezTo>
                <a:cubicBezTo>
                  <a:pt x="1373478" y="760245"/>
                  <a:pt x="1389044" y="763078"/>
                  <a:pt x="1406376" y="763078"/>
                </a:cubicBezTo>
                <a:cubicBezTo>
                  <a:pt x="1424642" y="763078"/>
                  <a:pt x="1440641" y="760078"/>
                  <a:pt x="1454373" y="754078"/>
                </a:cubicBezTo>
                <a:cubicBezTo>
                  <a:pt x="1468106" y="748079"/>
                  <a:pt x="1479005" y="739479"/>
                  <a:pt x="1487071" y="728280"/>
                </a:cubicBezTo>
                <a:cubicBezTo>
                  <a:pt x="1495137" y="717081"/>
                  <a:pt x="1499937" y="704715"/>
                  <a:pt x="1501470" y="691182"/>
                </a:cubicBezTo>
                <a:cubicBezTo>
                  <a:pt x="1503004" y="677650"/>
                  <a:pt x="1503770" y="654618"/>
                  <a:pt x="1503770" y="622086"/>
                </a:cubicBezTo>
                <a:lnTo>
                  <a:pt x="1503770" y="566690"/>
                </a:lnTo>
                <a:cubicBezTo>
                  <a:pt x="1503770" y="533358"/>
                  <a:pt x="1502970" y="510026"/>
                  <a:pt x="1501370" y="496694"/>
                </a:cubicBezTo>
                <a:cubicBezTo>
                  <a:pt x="1499771" y="483361"/>
                  <a:pt x="1494771" y="471029"/>
                  <a:pt x="1486371" y="459696"/>
                </a:cubicBezTo>
                <a:cubicBezTo>
                  <a:pt x="1477972" y="448364"/>
                  <a:pt x="1466873" y="439864"/>
                  <a:pt x="1453073" y="434198"/>
                </a:cubicBezTo>
                <a:cubicBezTo>
                  <a:pt x="1439274" y="428531"/>
                  <a:pt x="1423708" y="425698"/>
                  <a:pt x="1406376" y="425698"/>
                </a:cubicBezTo>
                <a:close/>
                <a:moveTo>
                  <a:pt x="195947" y="0"/>
                </a:moveTo>
                <a:lnTo>
                  <a:pt x="2808510" y="0"/>
                </a:lnTo>
                <a:cubicBezTo>
                  <a:pt x="2916729" y="0"/>
                  <a:pt x="3004457" y="87728"/>
                  <a:pt x="3004457" y="195947"/>
                </a:cubicBezTo>
                <a:lnTo>
                  <a:pt x="3004457" y="979710"/>
                </a:lnTo>
                <a:cubicBezTo>
                  <a:pt x="3004457" y="1087929"/>
                  <a:pt x="2916729" y="1175657"/>
                  <a:pt x="2808510" y="1175657"/>
                </a:cubicBezTo>
                <a:lnTo>
                  <a:pt x="195947" y="1175657"/>
                </a:lnTo>
                <a:cubicBezTo>
                  <a:pt x="87728" y="1175657"/>
                  <a:pt x="0" y="1087929"/>
                  <a:pt x="0" y="979710"/>
                </a:cubicBezTo>
                <a:lnTo>
                  <a:pt x="0" y="195947"/>
                </a:lnTo>
                <a:cubicBezTo>
                  <a:pt x="0" y="87728"/>
                  <a:pt x="87728" y="0"/>
                  <a:pt x="195947" y="0"/>
                </a:cubicBezTo>
                <a:close/>
              </a:path>
            </a:pathLst>
          </a:custGeom>
          <a:solidFill>
            <a:schemeClr val="bg1">
              <a:alpha val="70000"/>
            </a:schemeClr>
          </a:solidFill>
          <a:ln>
            <a:noFill/>
          </a:ln>
          <a:effectLst>
            <a:outerShdw blurRad="50800" dist="50800" dir="5400000" algn="ctr" rotWithShape="0">
              <a:srgbClr val="000000">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cxnSp>
        <p:nvCxnSpPr>
          <p:cNvPr id="10" name="Straight Arrow Connector 9">
            <a:extLst>
              <a:ext uri="{FF2B5EF4-FFF2-40B4-BE49-F238E27FC236}">
                <a16:creationId xmlns:a16="http://schemas.microsoft.com/office/drawing/2014/main" id="{38DF03CD-A2E6-0B57-FF08-7E2DF879191D}"/>
              </a:ext>
            </a:extLst>
          </p:cNvPr>
          <p:cNvCxnSpPr/>
          <p:nvPr/>
        </p:nvCxnSpPr>
        <p:spPr>
          <a:xfrm flipH="1">
            <a:off x="2503931" y="1217825"/>
            <a:ext cx="2089840" cy="180801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B488255B-85E0-0B12-684F-01299B80E4F1}"/>
              </a:ext>
            </a:extLst>
          </p:cNvPr>
          <p:cNvCxnSpPr>
            <a:cxnSpLocks/>
          </p:cNvCxnSpPr>
          <p:nvPr/>
        </p:nvCxnSpPr>
        <p:spPr>
          <a:xfrm>
            <a:off x="2503931" y="4274092"/>
            <a:ext cx="2677667" cy="178574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2" name="Picture 2" descr="[video-to-gif output image]">
            <a:extLst>
              <a:ext uri="{FF2B5EF4-FFF2-40B4-BE49-F238E27FC236}">
                <a16:creationId xmlns:a16="http://schemas.microsoft.com/office/drawing/2014/main" id="{BD77CE61-9D42-8E42-44B5-7A4088A806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81598" y="5052347"/>
            <a:ext cx="2103122" cy="1658062"/>
          </a:xfrm>
          <a:prstGeom prst="rect">
            <a:avLst/>
          </a:prstGeom>
          <a:blipFill dpi="0" rotWithShape="1">
            <a:blip r:embed="rId4">
              <a:alphaModFix amt="74000"/>
            </a:blip>
            <a:srcRect/>
            <a:tile tx="0" ty="0" sx="100000" sy="100000" flip="none" algn="tl"/>
          </a:blipFill>
          <a:ln>
            <a:gradFill>
              <a:gsLst>
                <a:gs pos="0">
                  <a:schemeClr val="accent6">
                    <a:lumMod val="60000"/>
                    <a:lumOff val="40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pic>
      <p:cxnSp>
        <p:nvCxnSpPr>
          <p:cNvPr id="13" name="Straight Arrow Connector 12">
            <a:extLst>
              <a:ext uri="{FF2B5EF4-FFF2-40B4-BE49-F238E27FC236}">
                <a16:creationId xmlns:a16="http://schemas.microsoft.com/office/drawing/2014/main" id="{30B347B6-EB3B-9394-B303-BAE1076A41D5}"/>
              </a:ext>
            </a:extLst>
          </p:cNvPr>
          <p:cNvCxnSpPr>
            <a:cxnSpLocks/>
          </p:cNvCxnSpPr>
          <p:nvPr/>
        </p:nvCxnSpPr>
        <p:spPr>
          <a:xfrm flipH="1" flipV="1">
            <a:off x="6160444" y="1805653"/>
            <a:ext cx="72715" cy="324669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9D4E3CDC-9C77-84DD-AAE6-72A209945F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5" name="Freeform: Shape 14">
            <a:extLst>
              <a:ext uri="{FF2B5EF4-FFF2-40B4-BE49-F238E27FC236}">
                <a16:creationId xmlns:a16="http://schemas.microsoft.com/office/drawing/2014/main" id="{564CBEA5-E7FE-2923-8392-E62A8831A1CA}"/>
              </a:ext>
            </a:extLst>
          </p:cNvPr>
          <p:cNvSpPr/>
          <p:nvPr/>
        </p:nvSpPr>
        <p:spPr>
          <a:xfrm>
            <a:off x="4593771" y="629997"/>
            <a:ext cx="3004457" cy="1175657"/>
          </a:xfrm>
          <a:custGeom>
            <a:avLst/>
            <a:gdLst/>
            <a:ahLst/>
            <a:cxnLst/>
            <a:rect l="l" t="t" r="r" b="b"/>
            <a:pathLst>
              <a:path w="3004457" h="1175657">
                <a:moveTo>
                  <a:pt x="2376652" y="472826"/>
                </a:moveTo>
                <a:cubicBezTo>
                  <a:pt x="2386385" y="472826"/>
                  <a:pt x="2393084" y="474426"/>
                  <a:pt x="2396751" y="477626"/>
                </a:cubicBezTo>
                <a:cubicBezTo>
                  <a:pt x="2400417" y="480826"/>
                  <a:pt x="2402251" y="487559"/>
                  <a:pt x="2402251" y="497825"/>
                </a:cubicBezTo>
                <a:lnTo>
                  <a:pt x="2402251" y="515624"/>
                </a:lnTo>
                <a:cubicBezTo>
                  <a:pt x="2402251" y="529890"/>
                  <a:pt x="2400351" y="538322"/>
                  <a:pt x="2396551" y="540922"/>
                </a:cubicBezTo>
                <a:cubicBezTo>
                  <a:pt x="2392751" y="543522"/>
                  <a:pt x="2386118" y="544822"/>
                  <a:pt x="2376652" y="544822"/>
                </a:cubicBezTo>
                <a:close/>
                <a:moveTo>
                  <a:pt x="1462252" y="472826"/>
                </a:moveTo>
                <a:cubicBezTo>
                  <a:pt x="1471985" y="472826"/>
                  <a:pt x="1478684" y="474426"/>
                  <a:pt x="1482351" y="477626"/>
                </a:cubicBezTo>
                <a:cubicBezTo>
                  <a:pt x="1486017" y="480826"/>
                  <a:pt x="1487851" y="487559"/>
                  <a:pt x="1487851" y="497825"/>
                </a:cubicBezTo>
                <a:lnTo>
                  <a:pt x="1487851" y="515624"/>
                </a:lnTo>
                <a:cubicBezTo>
                  <a:pt x="1487851" y="529890"/>
                  <a:pt x="1485951" y="538322"/>
                  <a:pt x="1482151" y="540922"/>
                </a:cubicBezTo>
                <a:cubicBezTo>
                  <a:pt x="1478351" y="543522"/>
                  <a:pt x="1471718" y="544822"/>
                  <a:pt x="1462252" y="544822"/>
                </a:cubicBezTo>
                <a:close/>
                <a:moveTo>
                  <a:pt x="1692526" y="465427"/>
                </a:moveTo>
                <a:cubicBezTo>
                  <a:pt x="1697726" y="465427"/>
                  <a:pt x="1701159" y="467527"/>
                  <a:pt x="1702826" y="471727"/>
                </a:cubicBezTo>
                <a:cubicBezTo>
                  <a:pt x="1704492" y="475926"/>
                  <a:pt x="1705326" y="485559"/>
                  <a:pt x="1705326" y="500625"/>
                </a:cubicBezTo>
                <a:lnTo>
                  <a:pt x="1705326" y="649416"/>
                </a:lnTo>
                <a:cubicBezTo>
                  <a:pt x="1705326" y="668481"/>
                  <a:pt x="1704526" y="680547"/>
                  <a:pt x="1702926" y="685613"/>
                </a:cubicBezTo>
                <a:cubicBezTo>
                  <a:pt x="1701326" y="690680"/>
                  <a:pt x="1697659" y="693213"/>
                  <a:pt x="1691926" y="693213"/>
                </a:cubicBezTo>
                <a:cubicBezTo>
                  <a:pt x="1686327" y="693213"/>
                  <a:pt x="1682760" y="691013"/>
                  <a:pt x="1681227" y="686613"/>
                </a:cubicBezTo>
                <a:cubicBezTo>
                  <a:pt x="1679694" y="682214"/>
                  <a:pt x="1678927" y="670614"/>
                  <a:pt x="1678927" y="651816"/>
                </a:cubicBezTo>
                <a:lnTo>
                  <a:pt x="1678927" y="500625"/>
                </a:lnTo>
                <a:cubicBezTo>
                  <a:pt x="1678927" y="483959"/>
                  <a:pt x="1680094" y="473926"/>
                  <a:pt x="1682427" y="470527"/>
                </a:cubicBezTo>
                <a:cubicBezTo>
                  <a:pt x="1684760" y="467127"/>
                  <a:pt x="1688127" y="465427"/>
                  <a:pt x="1692526" y="465427"/>
                </a:cubicBezTo>
                <a:close/>
                <a:moveTo>
                  <a:pt x="844801" y="465427"/>
                </a:moveTo>
                <a:cubicBezTo>
                  <a:pt x="850001" y="465427"/>
                  <a:pt x="853434" y="467527"/>
                  <a:pt x="855101" y="471727"/>
                </a:cubicBezTo>
                <a:cubicBezTo>
                  <a:pt x="856767" y="475926"/>
                  <a:pt x="857601" y="485559"/>
                  <a:pt x="857601" y="500625"/>
                </a:cubicBezTo>
                <a:lnTo>
                  <a:pt x="857601" y="649416"/>
                </a:lnTo>
                <a:cubicBezTo>
                  <a:pt x="857601" y="668481"/>
                  <a:pt x="856801" y="680547"/>
                  <a:pt x="855201" y="685613"/>
                </a:cubicBezTo>
                <a:cubicBezTo>
                  <a:pt x="853601" y="690680"/>
                  <a:pt x="849934" y="693213"/>
                  <a:pt x="844201" y="693213"/>
                </a:cubicBezTo>
                <a:cubicBezTo>
                  <a:pt x="838602" y="693213"/>
                  <a:pt x="835035" y="691013"/>
                  <a:pt x="833502" y="686613"/>
                </a:cubicBezTo>
                <a:cubicBezTo>
                  <a:pt x="831969" y="682214"/>
                  <a:pt x="831202" y="670614"/>
                  <a:pt x="831202" y="651816"/>
                </a:cubicBezTo>
                <a:lnTo>
                  <a:pt x="831202" y="500625"/>
                </a:lnTo>
                <a:cubicBezTo>
                  <a:pt x="831202" y="483959"/>
                  <a:pt x="832369" y="473926"/>
                  <a:pt x="834702" y="470527"/>
                </a:cubicBezTo>
                <a:cubicBezTo>
                  <a:pt x="837035" y="467127"/>
                  <a:pt x="840402" y="465427"/>
                  <a:pt x="844801" y="465427"/>
                </a:cubicBezTo>
                <a:close/>
                <a:moveTo>
                  <a:pt x="2292457" y="417430"/>
                </a:moveTo>
                <a:lnTo>
                  <a:pt x="2292457" y="741210"/>
                </a:lnTo>
                <a:lnTo>
                  <a:pt x="2376652" y="741210"/>
                </a:lnTo>
                <a:lnTo>
                  <a:pt x="2376652" y="595219"/>
                </a:lnTo>
                <a:cubicBezTo>
                  <a:pt x="2388251" y="595219"/>
                  <a:pt x="2395418" y="597286"/>
                  <a:pt x="2398151" y="601419"/>
                </a:cubicBezTo>
                <a:cubicBezTo>
                  <a:pt x="2400884" y="605552"/>
                  <a:pt x="2402251" y="616284"/>
                  <a:pt x="2402251" y="633617"/>
                </a:cubicBezTo>
                <a:lnTo>
                  <a:pt x="2402251" y="741210"/>
                </a:lnTo>
                <a:lnTo>
                  <a:pt x="2480446" y="741210"/>
                </a:lnTo>
                <a:lnTo>
                  <a:pt x="2480446" y="655815"/>
                </a:lnTo>
                <a:cubicBezTo>
                  <a:pt x="2480446" y="629684"/>
                  <a:pt x="2479746" y="613718"/>
                  <a:pt x="2478346" y="607918"/>
                </a:cubicBezTo>
                <a:cubicBezTo>
                  <a:pt x="2476946" y="602119"/>
                  <a:pt x="2473379" y="595752"/>
                  <a:pt x="2467647" y="588819"/>
                </a:cubicBezTo>
                <a:cubicBezTo>
                  <a:pt x="2461914" y="581886"/>
                  <a:pt x="2450714" y="576353"/>
                  <a:pt x="2434049" y="572220"/>
                </a:cubicBezTo>
                <a:cubicBezTo>
                  <a:pt x="2452447" y="570487"/>
                  <a:pt x="2464780" y="565287"/>
                  <a:pt x="2471046" y="556621"/>
                </a:cubicBezTo>
                <a:cubicBezTo>
                  <a:pt x="2477313" y="547955"/>
                  <a:pt x="2480446" y="531023"/>
                  <a:pt x="2480446" y="505824"/>
                </a:cubicBezTo>
                <a:cubicBezTo>
                  <a:pt x="2480446" y="478226"/>
                  <a:pt x="2476013" y="458127"/>
                  <a:pt x="2467147" y="445528"/>
                </a:cubicBezTo>
                <a:cubicBezTo>
                  <a:pt x="2458280" y="432929"/>
                  <a:pt x="2446815" y="425096"/>
                  <a:pt x="2432749" y="422030"/>
                </a:cubicBezTo>
                <a:cubicBezTo>
                  <a:pt x="2418683" y="418963"/>
                  <a:pt x="2391784" y="417430"/>
                  <a:pt x="2352054" y="417430"/>
                </a:cubicBezTo>
                <a:close/>
                <a:moveTo>
                  <a:pt x="2121007" y="417430"/>
                </a:moveTo>
                <a:lnTo>
                  <a:pt x="2121007" y="741210"/>
                </a:lnTo>
                <a:lnTo>
                  <a:pt x="2266998" y="741210"/>
                </a:lnTo>
                <a:lnTo>
                  <a:pt x="2266998" y="676414"/>
                </a:lnTo>
                <a:lnTo>
                  <a:pt x="2205202" y="676414"/>
                </a:lnTo>
                <a:lnTo>
                  <a:pt x="2205202" y="605218"/>
                </a:lnTo>
                <a:lnTo>
                  <a:pt x="2257799" y="605218"/>
                </a:lnTo>
                <a:lnTo>
                  <a:pt x="2257799" y="543622"/>
                </a:lnTo>
                <a:lnTo>
                  <a:pt x="2205202" y="543622"/>
                </a:lnTo>
                <a:lnTo>
                  <a:pt x="2205202" y="482226"/>
                </a:lnTo>
                <a:lnTo>
                  <a:pt x="2261399" y="482226"/>
                </a:lnTo>
                <a:lnTo>
                  <a:pt x="2261399" y="417430"/>
                </a:lnTo>
                <a:close/>
                <a:moveTo>
                  <a:pt x="1968607" y="417430"/>
                </a:moveTo>
                <a:lnTo>
                  <a:pt x="1968607" y="741210"/>
                </a:lnTo>
                <a:lnTo>
                  <a:pt x="2103999" y="741210"/>
                </a:lnTo>
                <a:lnTo>
                  <a:pt x="2103999" y="676414"/>
                </a:lnTo>
                <a:lnTo>
                  <a:pt x="2052802" y="676414"/>
                </a:lnTo>
                <a:lnTo>
                  <a:pt x="2052802" y="417430"/>
                </a:lnTo>
                <a:close/>
                <a:moveTo>
                  <a:pt x="1816207" y="417430"/>
                </a:moveTo>
                <a:lnTo>
                  <a:pt x="1816207" y="741210"/>
                </a:lnTo>
                <a:lnTo>
                  <a:pt x="1951599" y="741210"/>
                </a:lnTo>
                <a:lnTo>
                  <a:pt x="1951599" y="676414"/>
                </a:lnTo>
                <a:lnTo>
                  <a:pt x="1900402" y="676414"/>
                </a:lnTo>
                <a:lnTo>
                  <a:pt x="1900402" y="417430"/>
                </a:lnTo>
                <a:close/>
                <a:moveTo>
                  <a:pt x="1378057" y="417430"/>
                </a:moveTo>
                <a:lnTo>
                  <a:pt x="1378057" y="741210"/>
                </a:lnTo>
                <a:lnTo>
                  <a:pt x="1462252" y="741210"/>
                </a:lnTo>
                <a:lnTo>
                  <a:pt x="1462252" y="595219"/>
                </a:lnTo>
                <a:cubicBezTo>
                  <a:pt x="1473851" y="595219"/>
                  <a:pt x="1481018" y="597286"/>
                  <a:pt x="1483751" y="601419"/>
                </a:cubicBezTo>
                <a:cubicBezTo>
                  <a:pt x="1486484" y="605552"/>
                  <a:pt x="1487851" y="616284"/>
                  <a:pt x="1487851" y="633617"/>
                </a:cubicBezTo>
                <a:lnTo>
                  <a:pt x="1487851" y="741210"/>
                </a:lnTo>
                <a:lnTo>
                  <a:pt x="1566046" y="741210"/>
                </a:lnTo>
                <a:lnTo>
                  <a:pt x="1566046" y="655815"/>
                </a:lnTo>
                <a:cubicBezTo>
                  <a:pt x="1566046" y="629684"/>
                  <a:pt x="1565346" y="613718"/>
                  <a:pt x="1563946" y="607918"/>
                </a:cubicBezTo>
                <a:cubicBezTo>
                  <a:pt x="1562546" y="602119"/>
                  <a:pt x="1558979" y="595752"/>
                  <a:pt x="1553246" y="588819"/>
                </a:cubicBezTo>
                <a:cubicBezTo>
                  <a:pt x="1547513" y="581886"/>
                  <a:pt x="1536314" y="576353"/>
                  <a:pt x="1519649" y="572220"/>
                </a:cubicBezTo>
                <a:cubicBezTo>
                  <a:pt x="1538047" y="570487"/>
                  <a:pt x="1550380" y="565287"/>
                  <a:pt x="1556646" y="556621"/>
                </a:cubicBezTo>
                <a:cubicBezTo>
                  <a:pt x="1562913" y="547955"/>
                  <a:pt x="1566046" y="531023"/>
                  <a:pt x="1566046" y="505824"/>
                </a:cubicBezTo>
                <a:cubicBezTo>
                  <a:pt x="1566046" y="478226"/>
                  <a:pt x="1561613" y="458127"/>
                  <a:pt x="1552746" y="445528"/>
                </a:cubicBezTo>
                <a:cubicBezTo>
                  <a:pt x="1543880" y="432929"/>
                  <a:pt x="1532414" y="425096"/>
                  <a:pt x="1518349" y="422030"/>
                </a:cubicBezTo>
                <a:cubicBezTo>
                  <a:pt x="1504283" y="418963"/>
                  <a:pt x="1477384" y="417430"/>
                  <a:pt x="1437654" y="417430"/>
                </a:cubicBezTo>
                <a:close/>
                <a:moveTo>
                  <a:pt x="1173158" y="417430"/>
                </a:moveTo>
                <a:lnTo>
                  <a:pt x="1173158" y="482226"/>
                </a:lnTo>
                <a:lnTo>
                  <a:pt x="1222955" y="482226"/>
                </a:lnTo>
                <a:lnTo>
                  <a:pt x="1222955" y="741210"/>
                </a:lnTo>
                <a:lnTo>
                  <a:pt x="1307150" y="741210"/>
                </a:lnTo>
                <a:lnTo>
                  <a:pt x="1307150" y="482226"/>
                </a:lnTo>
                <a:lnTo>
                  <a:pt x="1357147" y="482226"/>
                </a:lnTo>
                <a:lnTo>
                  <a:pt x="1357147" y="417430"/>
                </a:lnTo>
                <a:close/>
                <a:moveTo>
                  <a:pt x="968482" y="417430"/>
                </a:moveTo>
                <a:lnTo>
                  <a:pt x="968482" y="741210"/>
                </a:lnTo>
                <a:lnTo>
                  <a:pt x="1038878" y="741210"/>
                </a:lnTo>
                <a:lnTo>
                  <a:pt x="1038878" y="594019"/>
                </a:lnTo>
                <a:lnTo>
                  <a:pt x="1082675" y="741210"/>
                </a:lnTo>
                <a:lnTo>
                  <a:pt x="1156471" y="741210"/>
                </a:lnTo>
                <a:lnTo>
                  <a:pt x="1156471" y="417430"/>
                </a:lnTo>
                <a:lnTo>
                  <a:pt x="1086075" y="417430"/>
                </a:lnTo>
                <a:lnTo>
                  <a:pt x="1086075" y="563221"/>
                </a:lnTo>
                <a:lnTo>
                  <a:pt x="1038878" y="417430"/>
                </a:lnTo>
                <a:close/>
                <a:moveTo>
                  <a:pt x="1692126" y="410630"/>
                </a:moveTo>
                <a:cubicBezTo>
                  <a:pt x="1673861" y="410630"/>
                  <a:pt x="1657862" y="413630"/>
                  <a:pt x="1644129" y="419630"/>
                </a:cubicBezTo>
                <a:cubicBezTo>
                  <a:pt x="1630397" y="425629"/>
                  <a:pt x="1619497" y="434229"/>
                  <a:pt x="1611431" y="445428"/>
                </a:cubicBezTo>
                <a:cubicBezTo>
                  <a:pt x="1603365" y="456627"/>
                  <a:pt x="1598565" y="468993"/>
                  <a:pt x="1597032" y="482526"/>
                </a:cubicBezTo>
                <a:cubicBezTo>
                  <a:pt x="1595499" y="496058"/>
                  <a:pt x="1594732" y="519090"/>
                  <a:pt x="1594732" y="551622"/>
                </a:cubicBezTo>
                <a:lnTo>
                  <a:pt x="1594732" y="607018"/>
                </a:lnTo>
                <a:cubicBezTo>
                  <a:pt x="1594732" y="640350"/>
                  <a:pt x="1595532" y="663681"/>
                  <a:pt x="1597132" y="677014"/>
                </a:cubicBezTo>
                <a:cubicBezTo>
                  <a:pt x="1598732" y="690347"/>
                  <a:pt x="1603732" y="702679"/>
                  <a:pt x="1612131" y="714012"/>
                </a:cubicBezTo>
                <a:cubicBezTo>
                  <a:pt x="1620531" y="725344"/>
                  <a:pt x="1631630" y="733844"/>
                  <a:pt x="1645429" y="739510"/>
                </a:cubicBezTo>
                <a:cubicBezTo>
                  <a:pt x="1659228" y="745177"/>
                  <a:pt x="1674794" y="748010"/>
                  <a:pt x="1692126" y="748010"/>
                </a:cubicBezTo>
                <a:cubicBezTo>
                  <a:pt x="1710392" y="748010"/>
                  <a:pt x="1726391" y="745010"/>
                  <a:pt x="1740123" y="739010"/>
                </a:cubicBezTo>
                <a:cubicBezTo>
                  <a:pt x="1753856" y="733011"/>
                  <a:pt x="1764755" y="724411"/>
                  <a:pt x="1772821" y="713212"/>
                </a:cubicBezTo>
                <a:cubicBezTo>
                  <a:pt x="1780888" y="702012"/>
                  <a:pt x="1785687" y="689647"/>
                  <a:pt x="1787221" y="676114"/>
                </a:cubicBezTo>
                <a:cubicBezTo>
                  <a:pt x="1788754" y="662582"/>
                  <a:pt x="1789520" y="639550"/>
                  <a:pt x="1789520" y="607018"/>
                </a:cubicBezTo>
                <a:lnTo>
                  <a:pt x="1789520" y="551622"/>
                </a:lnTo>
                <a:cubicBezTo>
                  <a:pt x="1789520" y="518290"/>
                  <a:pt x="1788721" y="494958"/>
                  <a:pt x="1787121" y="481626"/>
                </a:cubicBezTo>
                <a:cubicBezTo>
                  <a:pt x="1785521" y="468293"/>
                  <a:pt x="1780521" y="455961"/>
                  <a:pt x="1772122" y="444628"/>
                </a:cubicBezTo>
                <a:cubicBezTo>
                  <a:pt x="1763722" y="433296"/>
                  <a:pt x="1752623" y="424796"/>
                  <a:pt x="1738824" y="419130"/>
                </a:cubicBezTo>
                <a:cubicBezTo>
                  <a:pt x="1725024" y="413463"/>
                  <a:pt x="1709459" y="410630"/>
                  <a:pt x="1692126" y="410630"/>
                </a:cubicBezTo>
                <a:close/>
                <a:moveTo>
                  <a:pt x="844401" y="410630"/>
                </a:moveTo>
                <a:cubicBezTo>
                  <a:pt x="826136" y="410630"/>
                  <a:pt x="810137" y="413630"/>
                  <a:pt x="796404" y="419630"/>
                </a:cubicBezTo>
                <a:cubicBezTo>
                  <a:pt x="782672" y="425629"/>
                  <a:pt x="771773" y="434229"/>
                  <a:pt x="763706" y="445428"/>
                </a:cubicBezTo>
                <a:cubicBezTo>
                  <a:pt x="755640" y="456627"/>
                  <a:pt x="750841" y="468993"/>
                  <a:pt x="749307" y="482526"/>
                </a:cubicBezTo>
                <a:cubicBezTo>
                  <a:pt x="747774" y="496058"/>
                  <a:pt x="747007" y="519090"/>
                  <a:pt x="747007" y="551622"/>
                </a:cubicBezTo>
                <a:lnTo>
                  <a:pt x="747007" y="607018"/>
                </a:lnTo>
                <a:cubicBezTo>
                  <a:pt x="747007" y="640350"/>
                  <a:pt x="747807" y="663681"/>
                  <a:pt x="749407" y="677014"/>
                </a:cubicBezTo>
                <a:cubicBezTo>
                  <a:pt x="751007" y="690347"/>
                  <a:pt x="756007" y="702679"/>
                  <a:pt x="764406" y="714012"/>
                </a:cubicBezTo>
                <a:cubicBezTo>
                  <a:pt x="772806" y="725344"/>
                  <a:pt x="783905" y="733844"/>
                  <a:pt x="797704" y="739510"/>
                </a:cubicBezTo>
                <a:cubicBezTo>
                  <a:pt x="811503" y="745177"/>
                  <a:pt x="827069" y="748010"/>
                  <a:pt x="844401" y="748010"/>
                </a:cubicBezTo>
                <a:cubicBezTo>
                  <a:pt x="862667" y="748010"/>
                  <a:pt x="878666" y="745010"/>
                  <a:pt x="892399" y="739010"/>
                </a:cubicBezTo>
                <a:cubicBezTo>
                  <a:pt x="906131" y="733011"/>
                  <a:pt x="917030" y="724411"/>
                  <a:pt x="925097" y="713212"/>
                </a:cubicBezTo>
                <a:cubicBezTo>
                  <a:pt x="933163" y="702012"/>
                  <a:pt x="937962" y="689647"/>
                  <a:pt x="939496" y="676114"/>
                </a:cubicBezTo>
                <a:cubicBezTo>
                  <a:pt x="941029" y="662582"/>
                  <a:pt x="941795" y="639550"/>
                  <a:pt x="941795" y="607018"/>
                </a:cubicBezTo>
                <a:lnTo>
                  <a:pt x="941795" y="551622"/>
                </a:lnTo>
                <a:cubicBezTo>
                  <a:pt x="941795" y="518290"/>
                  <a:pt x="940996" y="494958"/>
                  <a:pt x="939396" y="481626"/>
                </a:cubicBezTo>
                <a:cubicBezTo>
                  <a:pt x="937796" y="468293"/>
                  <a:pt x="932796" y="455961"/>
                  <a:pt x="924397" y="444628"/>
                </a:cubicBezTo>
                <a:cubicBezTo>
                  <a:pt x="915997" y="433296"/>
                  <a:pt x="904898" y="424796"/>
                  <a:pt x="891099" y="419130"/>
                </a:cubicBezTo>
                <a:cubicBezTo>
                  <a:pt x="877299" y="413463"/>
                  <a:pt x="861734" y="410630"/>
                  <a:pt x="844401" y="410630"/>
                </a:cubicBezTo>
                <a:close/>
                <a:moveTo>
                  <a:pt x="616601" y="410630"/>
                </a:moveTo>
                <a:cubicBezTo>
                  <a:pt x="598336" y="410630"/>
                  <a:pt x="582170" y="413730"/>
                  <a:pt x="568104" y="419930"/>
                </a:cubicBezTo>
                <a:cubicBezTo>
                  <a:pt x="554039" y="426129"/>
                  <a:pt x="543039" y="434629"/>
                  <a:pt x="535106" y="445428"/>
                </a:cubicBezTo>
                <a:cubicBezTo>
                  <a:pt x="527174" y="456227"/>
                  <a:pt x="522407" y="467460"/>
                  <a:pt x="520807" y="479126"/>
                </a:cubicBezTo>
                <a:cubicBezTo>
                  <a:pt x="519207" y="490792"/>
                  <a:pt x="518407" y="508291"/>
                  <a:pt x="518407" y="531623"/>
                </a:cubicBezTo>
                <a:lnTo>
                  <a:pt x="518407" y="626217"/>
                </a:lnTo>
                <a:cubicBezTo>
                  <a:pt x="518407" y="657948"/>
                  <a:pt x="521007" y="681714"/>
                  <a:pt x="526207" y="697513"/>
                </a:cubicBezTo>
                <a:cubicBezTo>
                  <a:pt x="531407" y="713312"/>
                  <a:pt x="542006" y="725678"/>
                  <a:pt x="558005" y="734610"/>
                </a:cubicBezTo>
                <a:cubicBezTo>
                  <a:pt x="574004" y="743543"/>
                  <a:pt x="594336" y="748010"/>
                  <a:pt x="619001" y="748010"/>
                </a:cubicBezTo>
                <a:cubicBezTo>
                  <a:pt x="642733" y="748010"/>
                  <a:pt x="662699" y="742736"/>
                  <a:pt x="678898" y="732187"/>
                </a:cubicBezTo>
                <a:cubicBezTo>
                  <a:pt x="695097" y="721639"/>
                  <a:pt x="705563" y="709355"/>
                  <a:pt x="710296" y="695335"/>
                </a:cubicBezTo>
                <a:cubicBezTo>
                  <a:pt x="715029" y="681315"/>
                  <a:pt x="717395" y="657548"/>
                  <a:pt x="717395" y="624036"/>
                </a:cubicBezTo>
                <a:lnTo>
                  <a:pt x="717395" y="611418"/>
                </a:lnTo>
                <a:lnTo>
                  <a:pt x="633200" y="611418"/>
                </a:lnTo>
                <a:lnTo>
                  <a:pt x="633200" y="652116"/>
                </a:lnTo>
                <a:cubicBezTo>
                  <a:pt x="633200" y="669891"/>
                  <a:pt x="632234" y="681185"/>
                  <a:pt x="630301" y="685996"/>
                </a:cubicBezTo>
                <a:cubicBezTo>
                  <a:pt x="628367" y="690807"/>
                  <a:pt x="624268" y="693213"/>
                  <a:pt x="618001" y="693213"/>
                </a:cubicBezTo>
                <a:cubicBezTo>
                  <a:pt x="611468" y="693213"/>
                  <a:pt x="607269" y="690813"/>
                  <a:pt x="605402" y="686013"/>
                </a:cubicBezTo>
                <a:cubicBezTo>
                  <a:pt x="603536" y="681214"/>
                  <a:pt x="602602" y="670948"/>
                  <a:pt x="602602" y="655215"/>
                </a:cubicBezTo>
                <a:lnTo>
                  <a:pt x="602602" y="504824"/>
                </a:lnTo>
                <a:cubicBezTo>
                  <a:pt x="602602" y="488425"/>
                  <a:pt x="603536" y="477759"/>
                  <a:pt x="605402" y="472826"/>
                </a:cubicBezTo>
                <a:cubicBezTo>
                  <a:pt x="607269" y="467893"/>
                  <a:pt x="611668" y="465427"/>
                  <a:pt x="618601" y="465427"/>
                </a:cubicBezTo>
                <a:cubicBezTo>
                  <a:pt x="624734" y="465427"/>
                  <a:pt x="628701" y="467456"/>
                  <a:pt x="630501" y="471514"/>
                </a:cubicBezTo>
                <a:cubicBezTo>
                  <a:pt x="632300" y="475572"/>
                  <a:pt x="633200" y="485783"/>
                  <a:pt x="633200" y="502147"/>
                </a:cubicBezTo>
                <a:lnTo>
                  <a:pt x="633200" y="558421"/>
                </a:lnTo>
                <a:lnTo>
                  <a:pt x="717395" y="558421"/>
                </a:lnTo>
                <a:lnTo>
                  <a:pt x="717395" y="527664"/>
                </a:lnTo>
                <a:cubicBezTo>
                  <a:pt x="717395" y="497441"/>
                  <a:pt x="714862" y="475173"/>
                  <a:pt x="709796" y="460860"/>
                </a:cubicBezTo>
                <a:cubicBezTo>
                  <a:pt x="704729" y="446547"/>
                  <a:pt x="694130" y="434598"/>
                  <a:pt x="677998" y="425011"/>
                </a:cubicBezTo>
                <a:cubicBezTo>
                  <a:pt x="661865" y="415424"/>
                  <a:pt x="641400" y="410630"/>
                  <a:pt x="616601" y="410630"/>
                </a:cubicBezTo>
                <a:close/>
                <a:moveTo>
                  <a:pt x="195947" y="0"/>
                </a:moveTo>
                <a:lnTo>
                  <a:pt x="2808510" y="0"/>
                </a:lnTo>
                <a:cubicBezTo>
                  <a:pt x="2916729" y="0"/>
                  <a:pt x="3004457" y="87728"/>
                  <a:pt x="3004457" y="195947"/>
                </a:cubicBezTo>
                <a:lnTo>
                  <a:pt x="3004457" y="979710"/>
                </a:lnTo>
                <a:cubicBezTo>
                  <a:pt x="3004457" y="1087929"/>
                  <a:pt x="2916729" y="1175657"/>
                  <a:pt x="2808510" y="1175657"/>
                </a:cubicBezTo>
                <a:lnTo>
                  <a:pt x="195947" y="1175657"/>
                </a:lnTo>
                <a:cubicBezTo>
                  <a:pt x="87728" y="1175657"/>
                  <a:pt x="0" y="1087929"/>
                  <a:pt x="0" y="979710"/>
                </a:cubicBezTo>
                <a:lnTo>
                  <a:pt x="0" y="195947"/>
                </a:lnTo>
                <a:cubicBezTo>
                  <a:pt x="0" y="87728"/>
                  <a:pt x="87728" y="0"/>
                  <a:pt x="195947" y="0"/>
                </a:cubicBezTo>
                <a:close/>
              </a:path>
            </a:pathLst>
          </a:custGeom>
          <a:solidFill>
            <a:schemeClr val="bg1">
              <a:alpha val="70000"/>
            </a:schemeClr>
          </a:solidFill>
          <a:ln>
            <a:noFill/>
          </a:ln>
          <a:effectLst>
            <a:outerShdw blurRad="50800" dist="50800" dir="5400000" algn="ctr" rotWithShape="0">
              <a:srgbClr val="000000">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3ECFC8D5-8048-4045-1AE4-D978CA4A13C6}"/>
              </a:ext>
            </a:extLst>
          </p:cNvPr>
          <p:cNvSpPr/>
          <p:nvPr/>
        </p:nvSpPr>
        <p:spPr>
          <a:xfrm>
            <a:off x="8662851" y="3025837"/>
            <a:ext cx="3004457" cy="1175657"/>
          </a:xfrm>
          <a:custGeom>
            <a:avLst/>
            <a:gdLst/>
            <a:ahLst/>
            <a:cxnLst/>
            <a:rect l="l" t="t" r="r" b="b"/>
            <a:pathLst>
              <a:path w="3004457" h="1175657">
                <a:moveTo>
                  <a:pt x="1614652" y="487895"/>
                </a:moveTo>
                <a:cubicBezTo>
                  <a:pt x="1623851" y="487895"/>
                  <a:pt x="1630117" y="488861"/>
                  <a:pt x="1633451" y="490794"/>
                </a:cubicBezTo>
                <a:cubicBezTo>
                  <a:pt x="1636784" y="492728"/>
                  <a:pt x="1638917" y="495761"/>
                  <a:pt x="1639850" y="499894"/>
                </a:cubicBezTo>
                <a:cubicBezTo>
                  <a:pt x="1640784" y="504027"/>
                  <a:pt x="1641250" y="513426"/>
                  <a:pt x="1641250" y="528092"/>
                </a:cubicBezTo>
                <a:lnTo>
                  <a:pt x="1641250" y="653884"/>
                </a:lnTo>
                <a:cubicBezTo>
                  <a:pt x="1641250" y="675483"/>
                  <a:pt x="1639850" y="688716"/>
                  <a:pt x="1637051" y="693582"/>
                </a:cubicBezTo>
                <a:cubicBezTo>
                  <a:pt x="1634251" y="698448"/>
                  <a:pt x="1626785" y="700882"/>
                  <a:pt x="1614652" y="700882"/>
                </a:cubicBezTo>
                <a:close/>
                <a:moveTo>
                  <a:pt x="1406776" y="480495"/>
                </a:moveTo>
                <a:cubicBezTo>
                  <a:pt x="1411976" y="480495"/>
                  <a:pt x="1415409" y="482595"/>
                  <a:pt x="1417075" y="486795"/>
                </a:cubicBezTo>
                <a:cubicBezTo>
                  <a:pt x="1418742" y="490994"/>
                  <a:pt x="1419575" y="500627"/>
                  <a:pt x="1419575" y="515693"/>
                </a:cubicBezTo>
                <a:lnTo>
                  <a:pt x="1419575" y="664484"/>
                </a:lnTo>
                <a:cubicBezTo>
                  <a:pt x="1419575" y="683549"/>
                  <a:pt x="1418775" y="695615"/>
                  <a:pt x="1417175" y="700682"/>
                </a:cubicBezTo>
                <a:cubicBezTo>
                  <a:pt x="1415576" y="705748"/>
                  <a:pt x="1411909" y="708281"/>
                  <a:pt x="1406176" y="708281"/>
                </a:cubicBezTo>
                <a:cubicBezTo>
                  <a:pt x="1400577" y="708281"/>
                  <a:pt x="1397010" y="706081"/>
                  <a:pt x="1395477" y="701681"/>
                </a:cubicBezTo>
                <a:cubicBezTo>
                  <a:pt x="1393944" y="697282"/>
                  <a:pt x="1393177" y="685682"/>
                  <a:pt x="1393177" y="666884"/>
                </a:cubicBezTo>
                <a:lnTo>
                  <a:pt x="1393177" y="515693"/>
                </a:lnTo>
                <a:cubicBezTo>
                  <a:pt x="1393177" y="499027"/>
                  <a:pt x="1394344" y="488994"/>
                  <a:pt x="1396677" y="485595"/>
                </a:cubicBezTo>
                <a:cubicBezTo>
                  <a:pt x="1399010" y="482195"/>
                  <a:pt x="1402376" y="480495"/>
                  <a:pt x="1406776" y="480495"/>
                </a:cubicBezTo>
                <a:close/>
                <a:moveTo>
                  <a:pt x="1930507" y="432498"/>
                </a:moveTo>
                <a:lnTo>
                  <a:pt x="1930507" y="756278"/>
                </a:lnTo>
                <a:lnTo>
                  <a:pt x="2065899" y="756278"/>
                </a:lnTo>
                <a:lnTo>
                  <a:pt x="2065899" y="691482"/>
                </a:lnTo>
                <a:lnTo>
                  <a:pt x="2014702" y="691482"/>
                </a:lnTo>
                <a:lnTo>
                  <a:pt x="2014702" y="432498"/>
                </a:lnTo>
                <a:close/>
                <a:moveTo>
                  <a:pt x="1759057" y="432498"/>
                </a:moveTo>
                <a:lnTo>
                  <a:pt x="1759057" y="756278"/>
                </a:lnTo>
                <a:lnTo>
                  <a:pt x="1905048" y="756278"/>
                </a:lnTo>
                <a:lnTo>
                  <a:pt x="1905048" y="691482"/>
                </a:lnTo>
                <a:lnTo>
                  <a:pt x="1843252" y="691482"/>
                </a:lnTo>
                <a:lnTo>
                  <a:pt x="1843252" y="620286"/>
                </a:lnTo>
                <a:lnTo>
                  <a:pt x="1895849" y="620286"/>
                </a:lnTo>
                <a:lnTo>
                  <a:pt x="1895849" y="558690"/>
                </a:lnTo>
                <a:lnTo>
                  <a:pt x="1843252" y="558690"/>
                </a:lnTo>
                <a:lnTo>
                  <a:pt x="1843252" y="497294"/>
                </a:lnTo>
                <a:lnTo>
                  <a:pt x="1899449" y="497294"/>
                </a:lnTo>
                <a:lnTo>
                  <a:pt x="1899449" y="432498"/>
                </a:lnTo>
                <a:close/>
                <a:moveTo>
                  <a:pt x="1530457" y="432498"/>
                </a:moveTo>
                <a:lnTo>
                  <a:pt x="1530457" y="756278"/>
                </a:lnTo>
                <a:lnTo>
                  <a:pt x="1636651" y="756278"/>
                </a:lnTo>
                <a:cubicBezTo>
                  <a:pt x="1656783" y="756278"/>
                  <a:pt x="1671848" y="755178"/>
                  <a:pt x="1681848" y="752978"/>
                </a:cubicBezTo>
                <a:cubicBezTo>
                  <a:pt x="1691847" y="750778"/>
                  <a:pt x="1700247" y="746912"/>
                  <a:pt x="1707046" y="741379"/>
                </a:cubicBezTo>
                <a:cubicBezTo>
                  <a:pt x="1713846" y="735846"/>
                  <a:pt x="1718612" y="728180"/>
                  <a:pt x="1721345" y="718380"/>
                </a:cubicBezTo>
                <a:cubicBezTo>
                  <a:pt x="1724079" y="708581"/>
                  <a:pt x="1725445" y="689149"/>
                  <a:pt x="1725445" y="660084"/>
                </a:cubicBezTo>
                <a:lnTo>
                  <a:pt x="1725445" y="546691"/>
                </a:lnTo>
                <a:cubicBezTo>
                  <a:pt x="1725445" y="516026"/>
                  <a:pt x="1724512" y="495461"/>
                  <a:pt x="1722645" y="484995"/>
                </a:cubicBezTo>
                <a:cubicBezTo>
                  <a:pt x="1720779" y="474529"/>
                  <a:pt x="1716112" y="465029"/>
                  <a:pt x="1708646" y="456496"/>
                </a:cubicBezTo>
                <a:cubicBezTo>
                  <a:pt x="1701180" y="447964"/>
                  <a:pt x="1690281" y="441831"/>
                  <a:pt x="1675948" y="438098"/>
                </a:cubicBezTo>
                <a:cubicBezTo>
                  <a:pt x="1661616" y="434364"/>
                  <a:pt x="1634117" y="432498"/>
                  <a:pt x="1593453" y="432498"/>
                </a:cubicBezTo>
                <a:close/>
                <a:moveTo>
                  <a:pt x="1016107" y="432498"/>
                </a:moveTo>
                <a:lnTo>
                  <a:pt x="1016107" y="756278"/>
                </a:lnTo>
                <a:lnTo>
                  <a:pt x="1089702" y="756278"/>
                </a:lnTo>
                <a:lnTo>
                  <a:pt x="1089802" y="542691"/>
                </a:lnTo>
                <a:lnTo>
                  <a:pt x="1120701" y="756278"/>
                </a:lnTo>
                <a:lnTo>
                  <a:pt x="1172897" y="756278"/>
                </a:lnTo>
                <a:lnTo>
                  <a:pt x="1202196" y="537691"/>
                </a:lnTo>
                <a:lnTo>
                  <a:pt x="1202296" y="756278"/>
                </a:lnTo>
                <a:lnTo>
                  <a:pt x="1275891" y="756278"/>
                </a:lnTo>
                <a:lnTo>
                  <a:pt x="1275891" y="432498"/>
                </a:lnTo>
                <a:lnTo>
                  <a:pt x="1166348" y="432498"/>
                </a:lnTo>
                <a:lnTo>
                  <a:pt x="1146999" y="583689"/>
                </a:lnTo>
                <a:lnTo>
                  <a:pt x="1135043" y="501331"/>
                </a:lnTo>
                <a:cubicBezTo>
                  <a:pt x="1131612" y="474908"/>
                  <a:pt x="1128281" y="451963"/>
                  <a:pt x="1125050" y="432498"/>
                </a:cubicBezTo>
                <a:close/>
                <a:moveTo>
                  <a:pt x="1406376" y="425698"/>
                </a:moveTo>
                <a:cubicBezTo>
                  <a:pt x="1388111" y="425698"/>
                  <a:pt x="1372112" y="428698"/>
                  <a:pt x="1358379" y="434698"/>
                </a:cubicBezTo>
                <a:cubicBezTo>
                  <a:pt x="1344647" y="440697"/>
                  <a:pt x="1333747" y="449297"/>
                  <a:pt x="1325681" y="460496"/>
                </a:cubicBezTo>
                <a:cubicBezTo>
                  <a:pt x="1317615" y="471695"/>
                  <a:pt x="1312815" y="484061"/>
                  <a:pt x="1311282" y="497594"/>
                </a:cubicBezTo>
                <a:cubicBezTo>
                  <a:pt x="1309749" y="511126"/>
                  <a:pt x="1308982" y="534158"/>
                  <a:pt x="1308982" y="566690"/>
                </a:cubicBezTo>
                <a:lnTo>
                  <a:pt x="1308982" y="622086"/>
                </a:lnTo>
                <a:cubicBezTo>
                  <a:pt x="1308982" y="655418"/>
                  <a:pt x="1309782" y="678750"/>
                  <a:pt x="1311382" y="692082"/>
                </a:cubicBezTo>
                <a:cubicBezTo>
                  <a:pt x="1312982" y="705415"/>
                  <a:pt x="1317982" y="717747"/>
                  <a:pt x="1326381" y="729080"/>
                </a:cubicBezTo>
                <a:cubicBezTo>
                  <a:pt x="1334781" y="740412"/>
                  <a:pt x="1345880" y="748912"/>
                  <a:pt x="1359679" y="754578"/>
                </a:cubicBezTo>
                <a:cubicBezTo>
                  <a:pt x="1373478" y="760245"/>
                  <a:pt x="1389044" y="763078"/>
                  <a:pt x="1406376" y="763078"/>
                </a:cubicBezTo>
                <a:cubicBezTo>
                  <a:pt x="1424642" y="763078"/>
                  <a:pt x="1440641" y="760078"/>
                  <a:pt x="1454373" y="754078"/>
                </a:cubicBezTo>
                <a:cubicBezTo>
                  <a:pt x="1468106" y="748079"/>
                  <a:pt x="1479005" y="739479"/>
                  <a:pt x="1487071" y="728280"/>
                </a:cubicBezTo>
                <a:cubicBezTo>
                  <a:pt x="1495137" y="717081"/>
                  <a:pt x="1499937" y="704715"/>
                  <a:pt x="1501470" y="691182"/>
                </a:cubicBezTo>
                <a:cubicBezTo>
                  <a:pt x="1503004" y="677650"/>
                  <a:pt x="1503770" y="654618"/>
                  <a:pt x="1503770" y="622086"/>
                </a:cubicBezTo>
                <a:lnTo>
                  <a:pt x="1503770" y="566690"/>
                </a:lnTo>
                <a:cubicBezTo>
                  <a:pt x="1503770" y="533358"/>
                  <a:pt x="1502970" y="510026"/>
                  <a:pt x="1501370" y="496694"/>
                </a:cubicBezTo>
                <a:cubicBezTo>
                  <a:pt x="1499771" y="483361"/>
                  <a:pt x="1494771" y="471029"/>
                  <a:pt x="1486371" y="459696"/>
                </a:cubicBezTo>
                <a:cubicBezTo>
                  <a:pt x="1477972" y="448364"/>
                  <a:pt x="1466873" y="439864"/>
                  <a:pt x="1453073" y="434198"/>
                </a:cubicBezTo>
                <a:cubicBezTo>
                  <a:pt x="1439274" y="428531"/>
                  <a:pt x="1423708" y="425698"/>
                  <a:pt x="1406376" y="425698"/>
                </a:cubicBezTo>
                <a:close/>
                <a:moveTo>
                  <a:pt x="195947" y="0"/>
                </a:moveTo>
                <a:lnTo>
                  <a:pt x="2808510" y="0"/>
                </a:lnTo>
                <a:cubicBezTo>
                  <a:pt x="2916729" y="0"/>
                  <a:pt x="3004457" y="87728"/>
                  <a:pt x="3004457" y="195947"/>
                </a:cubicBezTo>
                <a:lnTo>
                  <a:pt x="3004457" y="979710"/>
                </a:lnTo>
                <a:cubicBezTo>
                  <a:pt x="3004457" y="1087929"/>
                  <a:pt x="2916729" y="1175657"/>
                  <a:pt x="2808510" y="1175657"/>
                </a:cubicBezTo>
                <a:lnTo>
                  <a:pt x="195947" y="1175657"/>
                </a:lnTo>
                <a:cubicBezTo>
                  <a:pt x="87728" y="1175657"/>
                  <a:pt x="0" y="1087929"/>
                  <a:pt x="0" y="979710"/>
                </a:cubicBezTo>
                <a:lnTo>
                  <a:pt x="0" y="195947"/>
                </a:lnTo>
                <a:cubicBezTo>
                  <a:pt x="0" y="87728"/>
                  <a:pt x="87728" y="0"/>
                  <a:pt x="195947" y="0"/>
                </a:cubicBezTo>
                <a:close/>
              </a:path>
            </a:pathLst>
          </a:custGeom>
          <a:solidFill>
            <a:schemeClr val="bg1">
              <a:alpha val="70000"/>
            </a:schemeClr>
          </a:solidFill>
          <a:ln>
            <a:noFill/>
          </a:ln>
          <a:effectLst>
            <a:outerShdw blurRad="50800" dist="50800" dir="5400000" algn="ctr" rotWithShape="0">
              <a:srgbClr val="000000">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7" name="Picture 2" descr="[video-to-gif output image]">
            <a:extLst>
              <a:ext uri="{FF2B5EF4-FFF2-40B4-BE49-F238E27FC236}">
                <a16:creationId xmlns:a16="http://schemas.microsoft.com/office/drawing/2014/main" id="{684E6EB0-9C68-CCEB-8A33-BEB21F6DD7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81598" y="5052347"/>
            <a:ext cx="2103122" cy="1658062"/>
          </a:xfrm>
          <a:prstGeom prst="rect">
            <a:avLst/>
          </a:prstGeom>
          <a:blipFill dpi="0" rotWithShape="1">
            <a:blip r:embed="rId4">
              <a:alphaModFix amt="74000"/>
            </a:blip>
            <a:srcRect/>
            <a:tile tx="0" ty="0" sx="100000" sy="100000" flip="none" algn="tl"/>
          </a:blipFill>
          <a:ln>
            <a:gradFill>
              <a:gsLst>
                <a:gs pos="0">
                  <a:schemeClr val="accent6">
                    <a:lumMod val="60000"/>
                    <a:lumOff val="40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pic>
      <p:cxnSp>
        <p:nvCxnSpPr>
          <p:cNvPr id="19" name="Straight Arrow Connector 18">
            <a:extLst>
              <a:ext uri="{FF2B5EF4-FFF2-40B4-BE49-F238E27FC236}">
                <a16:creationId xmlns:a16="http://schemas.microsoft.com/office/drawing/2014/main" id="{FCC0A61F-66DD-0D97-3B18-9F4A82C375BD}"/>
              </a:ext>
            </a:extLst>
          </p:cNvPr>
          <p:cNvCxnSpPr/>
          <p:nvPr/>
        </p:nvCxnSpPr>
        <p:spPr>
          <a:xfrm flipH="1">
            <a:off x="2503931" y="1217825"/>
            <a:ext cx="2089840" cy="180801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F094DCF5-A255-C2E9-B59E-C1953A8525A0}"/>
              </a:ext>
            </a:extLst>
          </p:cNvPr>
          <p:cNvCxnSpPr>
            <a:cxnSpLocks/>
          </p:cNvCxnSpPr>
          <p:nvPr/>
        </p:nvCxnSpPr>
        <p:spPr>
          <a:xfrm>
            <a:off x="7598228" y="1248566"/>
            <a:ext cx="2835620" cy="177727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B24FE23B-2D5C-EDF3-A9A1-4F9534E06C34}"/>
              </a:ext>
            </a:extLst>
          </p:cNvPr>
          <p:cNvCxnSpPr>
            <a:cxnSpLocks/>
          </p:cNvCxnSpPr>
          <p:nvPr/>
        </p:nvCxnSpPr>
        <p:spPr>
          <a:xfrm>
            <a:off x="2503931" y="4274092"/>
            <a:ext cx="2677667" cy="178574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EF6E1F84-E466-4377-2E91-F4DC948446BF}"/>
              </a:ext>
            </a:extLst>
          </p:cNvPr>
          <p:cNvCxnSpPr>
            <a:cxnSpLocks/>
          </p:cNvCxnSpPr>
          <p:nvPr/>
        </p:nvCxnSpPr>
        <p:spPr>
          <a:xfrm flipH="1" flipV="1">
            <a:off x="7684005" y="944880"/>
            <a:ext cx="3364995" cy="208095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613BE4ED-F6D3-D882-2AC8-8C8C534FE2E9}"/>
              </a:ext>
            </a:extLst>
          </p:cNvPr>
          <p:cNvCxnSpPr>
            <a:cxnSpLocks/>
            <a:stCxn id="17" idx="0"/>
          </p:cNvCxnSpPr>
          <p:nvPr/>
        </p:nvCxnSpPr>
        <p:spPr>
          <a:xfrm flipH="1" flipV="1">
            <a:off x="6160444" y="1805653"/>
            <a:ext cx="72715" cy="324669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D22C59FA-6E28-B39E-BBC6-F1CA93A0A127}"/>
              </a:ext>
            </a:extLst>
          </p:cNvPr>
          <p:cNvSpPr txBox="1"/>
          <p:nvPr/>
        </p:nvSpPr>
        <p:spPr>
          <a:xfrm flipH="1">
            <a:off x="1959700" y="1691033"/>
            <a:ext cx="1918068" cy="523220"/>
          </a:xfrm>
          <a:prstGeom prst="rect">
            <a:avLst/>
          </a:prstGeom>
          <a:noFill/>
        </p:spPr>
        <p:txBody>
          <a:bodyPr wrap="square" rtlCol="0">
            <a:spAutoFit/>
          </a:bodyPr>
          <a:lstStyle/>
          <a:p>
            <a:r>
              <a:rPr lang="en-US" sz="2800" dirty="0">
                <a:solidFill>
                  <a:schemeClr val="bg1"/>
                </a:solidFill>
              </a:rPr>
              <a:t>Send Data</a:t>
            </a:r>
          </a:p>
        </p:txBody>
      </p:sp>
      <p:sp>
        <p:nvSpPr>
          <p:cNvPr id="25" name="TextBox 24">
            <a:extLst>
              <a:ext uri="{FF2B5EF4-FFF2-40B4-BE49-F238E27FC236}">
                <a16:creationId xmlns:a16="http://schemas.microsoft.com/office/drawing/2014/main" id="{636A25F4-3DF6-2EFF-7E1B-9F94EACD41E4}"/>
              </a:ext>
            </a:extLst>
          </p:cNvPr>
          <p:cNvSpPr txBox="1"/>
          <p:nvPr/>
        </p:nvSpPr>
        <p:spPr>
          <a:xfrm flipH="1">
            <a:off x="2503931" y="5116955"/>
            <a:ext cx="1918068" cy="523220"/>
          </a:xfrm>
          <a:prstGeom prst="rect">
            <a:avLst/>
          </a:prstGeom>
          <a:noFill/>
        </p:spPr>
        <p:txBody>
          <a:bodyPr wrap="square" rtlCol="0">
            <a:spAutoFit/>
          </a:bodyPr>
          <a:lstStyle/>
          <a:p>
            <a:r>
              <a:rPr lang="en-US" sz="2800" dirty="0">
                <a:solidFill>
                  <a:schemeClr val="bg1"/>
                </a:solidFill>
              </a:rPr>
              <a:t>Response</a:t>
            </a:r>
          </a:p>
        </p:txBody>
      </p:sp>
      <p:sp>
        <p:nvSpPr>
          <p:cNvPr id="26" name="TextBox 25">
            <a:extLst>
              <a:ext uri="{FF2B5EF4-FFF2-40B4-BE49-F238E27FC236}">
                <a16:creationId xmlns:a16="http://schemas.microsoft.com/office/drawing/2014/main" id="{FDE00BDA-C1B0-A66E-C9C2-7EFEEC521D67}"/>
              </a:ext>
            </a:extLst>
          </p:cNvPr>
          <p:cNvSpPr txBox="1"/>
          <p:nvPr/>
        </p:nvSpPr>
        <p:spPr>
          <a:xfrm flipH="1">
            <a:off x="4764015" y="2814909"/>
            <a:ext cx="1918068" cy="523220"/>
          </a:xfrm>
          <a:prstGeom prst="rect">
            <a:avLst/>
          </a:prstGeom>
          <a:noFill/>
        </p:spPr>
        <p:txBody>
          <a:bodyPr wrap="square" rtlCol="0">
            <a:spAutoFit/>
          </a:bodyPr>
          <a:lstStyle/>
          <a:p>
            <a:r>
              <a:rPr lang="en-US" sz="2800" dirty="0">
                <a:solidFill>
                  <a:schemeClr val="bg1"/>
                </a:solidFill>
              </a:rPr>
              <a:t>Request</a:t>
            </a:r>
            <a:endParaRPr lang="en-US" sz="2000" dirty="0"/>
          </a:p>
        </p:txBody>
      </p:sp>
      <p:sp>
        <p:nvSpPr>
          <p:cNvPr id="27" name="TextBox 26">
            <a:extLst>
              <a:ext uri="{FF2B5EF4-FFF2-40B4-BE49-F238E27FC236}">
                <a16:creationId xmlns:a16="http://schemas.microsoft.com/office/drawing/2014/main" id="{3D07D60A-37A7-5752-AA0C-FEC2A65D954D}"/>
              </a:ext>
            </a:extLst>
          </p:cNvPr>
          <p:cNvSpPr txBox="1"/>
          <p:nvPr/>
        </p:nvSpPr>
        <p:spPr>
          <a:xfrm flipH="1">
            <a:off x="7357586" y="1809513"/>
            <a:ext cx="1918068" cy="954107"/>
          </a:xfrm>
          <a:prstGeom prst="rect">
            <a:avLst/>
          </a:prstGeom>
          <a:noFill/>
        </p:spPr>
        <p:txBody>
          <a:bodyPr wrap="square" rtlCol="0">
            <a:spAutoFit/>
          </a:bodyPr>
          <a:lstStyle/>
          <a:p>
            <a:r>
              <a:rPr lang="en-US" sz="2800" dirty="0">
                <a:solidFill>
                  <a:schemeClr val="bg1"/>
                </a:solidFill>
              </a:rPr>
              <a:t>Request Information</a:t>
            </a:r>
          </a:p>
        </p:txBody>
      </p:sp>
      <p:sp>
        <p:nvSpPr>
          <p:cNvPr id="28" name="TextBox 27">
            <a:extLst>
              <a:ext uri="{FF2B5EF4-FFF2-40B4-BE49-F238E27FC236}">
                <a16:creationId xmlns:a16="http://schemas.microsoft.com/office/drawing/2014/main" id="{9F53F50E-AE5A-AE72-FB44-96727CB2EB29}"/>
              </a:ext>
            </a:extLst>
          </p:cNvPr>
          <p:cNvSpPr txBox="1"/>
          <p:nvPr/>
        </p:nvSpPr>
        <p:spPr>
          <a:xfrm flipH="1">
            <a:off x="9244742" y="1028774"/>
            <a:ext cx="1918068" cy="954107"/>
          </a:xfrm>
          <a:prstGeom prst="rect">
            <a:avLst/>
          </a:prstGeom>
          <a:noFill/>
        </p:spPr>
        <p:txBody>
          <a:bodyPr wrap="square" rtlCol="0">
            <a:spAutoFit/>
          </a:bodyPr>
          <a:lstStyle/>
          <a:p>
            <a:r>
              <a:rPr lang="en-US" sz="2800" dirty="0">
                <a:solidFill>
                  <a:schemeClr val="bg1"/>
                </a:solidFill>
              </a:rPr>
              <a:t>Response Information</a:t>
            </a:r>
          </a:p>
        </p:txBody>
      </p:sp>
    </p:spTree>
    <p:extLst>
      <p:ext uri="{BB962C8B-B14F-4D97-AF65-F5344CB8AC3E}">
        <p14:creationId xmlns:p14="http://schemas.microsoft.com/office/powerpoint/2010/main" val="2993960347"/>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4BAB04E-9796-4C51-7994-E25E51E442FB}"/>
              </a:ext>
            </a:extLst>
          </p:cNvPr>
          <p:cNvSpPr txBox="1"/>
          <p:nvPr/>
        </p:nvSpPr>
        <p:spPr>
          <a:xfrm>
            <a:off x="2392680" y="2340899"/>
            <a:ext cx="7772400" cy="1862048"/>
          </a:xfrm>
          <a:prstGeom prst="rect">
            <a:avLst/>
          </a:prstGeom>
          <a:noFill/>
          <a:effectLst>
            <a:outerShdw blurRad="50800" dist="50800" dir="5400000" algn="ctr" rotWithShape="0">
              <a:schemeClr val="bg1"/>
            </a:outerShdw>
          </a:effectLst>
        </p:spPr>
        <p:txBody>
          <a:bodyPr wrap="square" rtlCol="0">
            <a:spAutoFit/>
          </a:bodyPr>
          <a:lstStyle/>
          <a:p>
            <a:r>
              <a:rPr lang="en-US" sz="11500" b="1" dirty="0">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5400000" scaled="1"/>
                  <a:tileRect/>
                </a:gradFill>
                <a:latin typeface="+mj-lt"/>
              </a:rPr>
              <a:t>  LARAVEL</a:t>
            </a:r>
          </a:p>
        </p:txBody>
      </p:sp>
      <p:sp>
        <p:nvSpPr>
          <p:cNvPr id="3" name="Oval 2">
            <a:extLst>
              <a:ext uri="{FF2B5EF4-FFF2-40B4-BE49-F238E27FC236}">
                <a16:creationId xmlns:a16="http://schemas.microsoft.com/office/drawing/2014/main" id="{CE6A5927-3D9C-4E6A-D07F-F3544CB4ABF5}"/>
              </a:ext>
            </a:extLst>
          </p:cNvPr>
          <p:cNvSpPr/>
          <p:nvPr/>
        </p:nvSpPr>
        <p:spPr>
          <a:xfrm rot="-2700000" flipV="1">
            <a:off x="4544766" y="3180587"/>
            <a:ext cx="2642152" cy="103354"/>
          </a:xfrm>
          <a:prstGeom prst="ellipse">
            <a:avLst/>
          </a:prstGeom>
          <a:gradFill>
            <a:gsLst>
              <a:gs pos="21000">
                <a:schemeClr val="accent5">
                  <a:lumMod val="67000"/>
                </a:schemeClr>
              </a:gs>
              <a:gs pos="48000">
                <a:schemeClr val="accent5">
                  <a:lumMod val="97000"/>
                  <a:lumOff val="3000"/>
                </a:schemeClr>
              </a:gs>
              <a:gs pos="71000">
                <a:schemeClr val="accent5">
                  <a:lumMod val="60000"/>
                  <a:lumOff val="40000"/>
                </a:schemeClr>
              </a:gs>
            </a:gsLst>
            <a:lin ang="5400000" scaled="1"/>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Parallelogram 3">
            <a:extLst>
              <a:ext uri="{FF2B5EF4-FFF2-40B4-BE49-F238E27FC236}">
                <a16:creationId xmlns:a16="http://schemas.microsoft.com/office/drawing/2014/main" id="{D57BEA01-302D-FCBA-1569-FCD84F8A0024}"/>
              </a:ext>
            </a:extLst>
          </p:cNvPr>
          <p:cNvSpPr/>
          <p:nvPr/>
        </p:nvSpPr>
        <p:spPr>
          <a:xfrm>
            <a:off x="5181209" y="2481694"/>
            <a:ext cx="8595751" cy="1501140"/>
          </a:xfrm>
          <a:prstGeom prst="parallelogram">
            <a:avLst>
              <a:gd name="adj" fmla="val 97352"/>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25604242"/>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outHorizontal)">
                                      <p:cBhvr>
                                        <p:cTn id="7" dur="500"/>
                                        <p:tgtEl>
                                          <p:spTgt spid="3"/>
                                        </p:tgtEl>
                                      </p:cBhvr>
                                    </p:animEffect>
                                  </p:childTnLst>
                                </p:cTn>
                              </p:par>
                              <p:par>
                                <p:cTn id="8" presetID="16" presetClass="entr" presetSubtype="42"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barn(outHorizontal)">
                                      <p:cBhvr>
                                        <p:cTn id="10" dur="500"/>
                                        <p:tgtEl>
                                          <p:spTgt spid="4"/>
                                        </p:tgtEl>
                                      </p:cBhvr>
                                    </p:animEffect>
                                  </p:childTnLst>
                                </p:cTn>
                              </p:par>
                            </p:childTnLst>
                          </p:cTn>
                        </p:par>
                        <p:par>
                          <p:cTn id="11" fill="hold">
                            <p:stCondLst>
                              <p:cond delay="500"/>
                            </p:stCondLst>
                            <p:childTnLst>
                              <p:par>
                                <p:cTn id="12" presetID="2" presetClass="entr" presetSubtype="2" fill="hold" grpId="0" nodeType="afterEffect">
                                  <p:stCondLst>
                                    <p:cond delay="0"/>
                                  </p:stCondLst>
                                  <p:childTnLst>
                                    <p:set>
                                      <p:cBhvr>
                                        <p:cTn id="13" dur="1" fill="hold">
                                          <p:stCondLst>
                                            <p:cond delay="0"/>
                                          </p:stCondLst>
                                        </p:cTn>
                                        <p:tgtEl>
                                          <p:spTgt spid="2"/>
                                        </p:tgtEl>
                                        <p:attrNameLst>
                                          <p:attrName>style.visibility</p:attrName>
                                        </p:attrNameLst>
                                      </p:cBhvr>
                                      <p:to>
                                        <p:strVal val="visible"/>
                                      </p:to>
                                    </p:set>
                                    <p:anim calcmode="lin" valueType="num">
                                      <p:cBhvr additive="base">
                                        <p:cTn id="14" dur="500" fill="hold"/>
                                        <p:tgtEl>
                                          <p:spTgt spid="2"/>
                                        </p:tgtEl>
                                        <p:attrNameLst>
                                          <p:attrName>ppt_x</p:attrName>
                                        </p:attrNameLst>
                                      </p:cBhvr>
                                      <p:tavLst>
                                        <p:tav tm="0">
                                          <p:val>
                                            <p:strVal val="1+#ppt_w/2"/>
                                          </p:val>
                                        </p:tav>
                                        <p:tav tm="100000">
                                          <p:val>
                                            <p:strVal val="#ppt_x"/>
                                          </p:val>
                                        </p:tav>
                                      </p:tavLst>
                                    </p:anim>
                                    <p:anim calcmode="lin" valueType="num">
                                      <p:cBhvr additive="base">
                                        <p:cTn id="15" dur="500" fill="hold"/>
                                        <p:tgtEl>
                                          <p:spTgt spid="2"/>
                                        </p:tgtEl>
                                        <p:attrNameLst>
                                          <p:attrName>ppt_y</p:attrName>
                                        </p:attrNameLst>
                                      </p:cBhvr>
                                      <p:tavLst>
                                        <p:tav tm="0">
                                          <p:val>
                                            <p:strVal val="#ppt_y"/>
                                          </p:val>
                                        </p:tav>
                                        <p:tav tm="100000">
                                          <p:val>
                                            <p:strVal val="#ppt_y"/>
                                          </p:val>
                                        </p:tav>
                                      </p:tavLst>
                                    </p:anim>
                                  </p:childTnLst>
                                </p:cTn>
                              </p:par>
                            </p:childTnLst>
                          </p:cTn>
                        </p:par>
                        <p:par>
                          <p:cTn id="16" fill="hold">
                            <p:stCondLst>
                              <p:cond delay="1000"/>
                            </p:stCondLst>
                            <p:childTnLst>
                              <p:par>
                                <p:cTn id="17" presetID="63" presetClass="path" presetSubtype="0" accel="50000" decel="50000" fill="hold" grpId="1" nodeType="afterEffect">
                                  <p:stCondLst>
                                    <p:cond delay="0"/>
                                  </p:stCondLst>
                                  <p:childTnLst>
                                    <p:animMotion origin="layout" path="M 0 0 L 0.25 0 E" pathEditMode="relative" ptsTypes="">
                                      <p:cBhvr>
                                        <p:cTn id="18" dur="2000" fill="hold"/>
                                        <p:tgtEl>
                                          <p:spTgt spid="3"/>
                                        </p:tgtEl>
                                        <p:attrNameLst>
                                          <p:attrName>ppt_x</p:attrName>
                                          <p:attrName>ppt_y</p:attrName>
                                        </p:attrNameLst>
                                      </p:cBhvr>
                                    </p:animMotion>
                                  </p:childTnLst>
                                </p:cTn>
                              </p:par>
                              <p:par>
                                <p:cTn id="19" presetID="63" presetClass="path" presetSubtype="0" accel="50000" decel="50000" fill="hold" grpId="1" nodeType="withEffect">
                                  <p:stCondLst>
                                    <p:cond delay="0"/>
                                  </p:stCondLst>
                                  <p:childTnLst>
                                    <p:animMotion origin="layout" path="M -3.95833E-6 3.7037E-6 L 0.25 3.7037E-6 " pathEditMode="relative" rAng="0" ptsTypes="AA">
                                      <p:cBhvr>
                                        <p:cTn id="20" dur="2000" fill="hold"/>
                                        <p:tgtEl>
                                          <p:spTgt spid="4"/>
                                        </p:tgtEl>
                                        <p:attrNameLst>
                                          <p:attrName>ppt_x</p:attrName>
                                          <p:attrName>ppt_y</p:attrName>
                                        </p:attrNameLst>
                                      </p:cBhvr>
                                      <p:rCtr x="1250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3" grpId="1" animBg="1"/>
      <p:bldP spid="4" grpId="0" animBg="1"/>
      <p:bldP spid="4" grpId="1" animBg="1"/>
    </p:bld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pic>
        <p:nvPicPr>
          <p:cNvPr id="2049" name="Picture 2048">
            <a:extLst>
              <a:ext uri="{FF2B5EF4-FFF2-40B4-BE49-F238E27FC236}">
                <a16:creationId xmlns:a16="http://schemas.microsoft.com/office/drawing/2014/main" id="{3746B156-C0BC-E024-1943-1D74137287F4}"/>
              </a:ext>
            </a:extLst>
          </p:cNvPr>
          <p:cNvPicPr>
            <a:picLocks noChangeAspect="1"/>
          </p:cNvPicPr>
          <p:nvPr/>
        </p:nvPicPr>
        <p:blipFill>
          <a:blip r:embed="rId3"/>
          <a:srcRect l="4545" t="2567" r="17639"/>
          <a:stretch>
            <a:fillRect/>
          </a:stretch>
        </p:blipFill>
        <p:spPr>
          <a:xfrm>
            <a:off x="6570671" y="3950209"/>
            <a:ext cx="1558245" cy="1606403"/>
          </a:xfrm>
          <a:custGeom>
            <a:avLst/>
            <a:gdLst>
              <a:gd name="connsiteX0" fmla="*/ 675164 w 1558245"/>
              <a:gd name="connsiteY0" fmla="*/ 0 h 1606403"/>
              <a:gd name="connsiteX1" fmla="*/ 1558245 w 1558245"/>
              <a:gd name="connsiteY1" fmla="*/ 204274 h 1606403"/>
              <a:gd name="connsiteX2" fmla="*/ 628454 w 1558245"/>
              <a:gd name="connsiteY2" fmla="*/ 1534105 h 1606403"/>
              <a:gd name="connsiteX3" fmla="*/ 499547 w 1558245"/>
              <a:gd name="connsiteY3" fmla="*/ 1606403 h 1606403"/>
              <a:gd name="connsiteX4" fmla="*/ 398450 w 1558245"/>
              <a:gd name="connsiteY4" fmla="*/ 1606403 h 1606403"/>
              <a:gd name="connsiteX5" fmla="*/ 0 w 1558245"/>
              <a:gd name="connsiteY5" fmla="*/ 767864 h 1606403"/>
              <a:gd name="connsiteX6" fmla="*/ 80600 w 1558245"/>
              <a:gd name="connsiteY6" fmla="*/ 731137 h 1606403"/>
              <a:gd name="connsiteX7" fmla="*/ 656576 w 1558245"/>
              <a:gd name="connsiteY7" fmla="*/ 68381 h 1606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58245" h="1606403">
                <a:moveTo>
                  <a:pt x="675164" y="0"/>
                </a:moveTo>
                <a:lnTo>
                  <a:pt x="1558245" y="204274"/>
                </a:lnTo>
                <a:cubicBezTo>
                  <a:pt x="1433557" y="757930"/>
                  <a:pt x="1097137" y="1234871"/>
                  <a:pt x="628454" y="1534105"/>
                </a:cubicBezTo>
                <a:lnTo>
                  <a:pt x="499547" y="1606403"/>
                </a:lnTo>
                <a:lnTo>
                  <a:pt x="398450" y="1606403"/>
                </a:lnTo>
                <a:lnTo>
                  <a:pt x="0" y="767864"/>
                </a:lnTo>
                <a:lnTo>
                  <a:pt x="80600" y="731137"/>
                </a:lnTo>
                <a:cubicBezTo>
                  <a:pt x="353559" y="590878"/>
                  <a:pt x="562766" y="353676"/>
                  <a:pt x="656576" y="68381"/>
                </a:cubicBezTo>
                <a:close/>
              </a:path>
            </a:pathLst>
          </a:custGeom>
        </p:spPr>
      </p:pic>
      <p:pic>
        <p:nvPicPr>
          <p:cNvPr id="2048" name="Picture 2047">
            <a:extLst>
              <a:ext uri="{FF2B5EF4-FFF2-40B4-BE49-F238E27FC236}">
                <a16:creationId xmlns:a16="http://schemas.microsoft.com/office/drawing/2014/main" id="{6986818C-A087-2F0D-3027-89F6F54E393D}"/>
              </a:ext>
            </a:extLst>
          </p:cNvPr>
          <p:cNvPicPr>
            <a:picLocks noChangeAspect="1"/>
          </p:cNvPicPr>
          <p:nvPr/>
        </p:nvPicPr>
        <p:blipFill>
          <a:blip r:embed="rId4"/>
          <a:srcRect t="12885" r="1181" b="23838"/>
          <a:stretch>
            <a:fillRect/>
          </a:stretch>
        </p:blipFill>
        <p:spPr>
          <a:xfrm>
            <a:off x="5049757" y="4732251"/>
            <a:ext cx="1826002" cy="1094509"/>
          </a:xfrm>
          <a:custGeom>
            <a:avLst/>
            <a:gdLst>
              <a:gd name="connsiteX0" fmla="*/ 419725 w 1826002"/>
              <a:gd name="connsiteY0" fmla="*/ 0 h 1094509"/>
              <a:gd name="connsiteX1" fmla="*/ 444372 w 1826002"/>
              <a:gd name="connsiteY1" fmla="*/ 11231 h 1094509"/>
              <a:gd name="connsiteX2" fmla="*/ 913025 w 1826002"/>
              <a:gd name="connsiteY2" fmla="*/ 100730 h 1094509"/>
              <a:gd name="connsiteX3" fmla="*/ 1381679 w 1826002"/>
              <a:gd name="connsiteY3" fmla="*/ 11231 h 1094509"/>
              <a:gd name="connsiteX4" fmla="*/ 1406300 w 1826002"/>
              <a:gd name="connsiteY4" fmla="*/ 11 h 1094509"/>
              <a:gd name="connsiteX5" fmla="*/ 1826002 w 1826002"/>
              <a:gd name="connsiteY5" fmla="*/ 883332 h 1094509"/>
              <a:gd name="connsiteX6" fmla="*/ 0 w 1826002"/>
              <a:gd name="connsiteY6" fmla="*/ 883309 h 1094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26002" h="1094509">
                <a:moveTo>
                  <a:pt x="419725" y="0"/>
                </a:moveTo>
                <a:lnTo>
                  <a:pt x="444372" y="11231"/>
                </a:lnTo>
                <a:cubicBezTo>
                  <a:pt x="588417" y="68861"/>
                  <a:pt x="746787" y="100730"/>
                  <a:pt x="913025" y="100730"/>
                </a:cubicBezTo>
                <a:cubicBezTo>
                  <a:pt x="1079264" y="100730"/>
                  <a:pt x="1237633" y="68861"/>
                  <a:pt x="1381679" y="11231"/>
                </a:cubicBezTo>
                <a:lnTo>
                  <a:pt x="1406300" y="11"/>
                </a:lnTo>
                <a:lnTo>
                  <a:pt x="1826002" y="883332"/>
                </a:lnTo>
                <a:cubicBezTo>
                  <a:pt x="1249038" y="1164910"/>
                  <a:pt x="576958" y="1164901"/>
                  <a:pt x="0" y="883309"/>
                </a:cubicBezTo>
                <a:close/>
              </a:path>
            </a:pathLst>
          </a:custGeom>
        </p:spPr>
      </p:pic>
      <p:pic>
        <p:nvPicPr>
          <p:cNvPr id="63" name="Picture 62">
            <a:extLst>
              <a:ext uri="{FF2B5EF4-FFF2-40B4-BE49-F238E27FC236}">
                <a16:creationId xmlns:a16="http://schemas.microsoft.com/office/drawing/2014/main" id="{806A9117-B0C5-A28A-A4EA-4156CD99919E}"/>
              </a:ext>
            </a:extLst>
          </p:cNvPr>
          <p:cNvPicPr>
            <a:picLocks noChangeAspect="1"/>
          </p:cNvPicPr>
          <p:nvPr/>
        </p:nvPicPr>
        <p:blipFill>
          <a:blip r:embed="rId5"/>
          <a:srcRect r="13914"/>
          <a:stretch>
            <a:fillRect/>
          </a:stretch>
        </p:blipFill>
        <p:spPr>
          <a:xfrm>
            <a:off x="3862951" y="4000500"/>
            <a:ext cx="1513723" cy="1379434"/>
          </a:xfrm>
          <a:custGeom>
            <a:avLst/>
            <a:gdLst>
              <a:gd name="connsiteX0" fmla="*/ 621144 w 1513723"/>
              <a:gd name="connsiteY0" fmla="*/ 0 h 1379434"/>
              <a:gd name="connsiteX1" fmla="*/ 852230 w 1513723"/>
              <a:gd name="connsiteY1" fmla="*/ 0 h 1379434"/>
              <a:gd name="connsiteX2" fmla="*/ 857147 w 1513723"/>
              <a:gd name="connsiteY2" fmla="*/ 18089 h 1379434"/>
              <a:gd name="connsiteX3" fmla="*/ 1433122 w 1513723"/>
              <a:gd name="connsiteY3" fmla="*/ 680845 h 1379434"/>
              <a:gd name="connsiteX4" fmla="*/ 1513723 w 1513723"/>
              <a:gd name="connsiteY4" fmla="*/ 717572 h 1379434"/>
              <a:gd name="connsiteX5" fmla="*/ 1199225 w 1513723"/>
              <a:gd name="connsiteY5" fmla="*/ 1379434 h 1379434"/>
              <a:gd name="connsiteX6" fmla="*/ 740512 w 1513723"/>
              <a:gd name="connsiteY6" fmla="*/ 1379434 h 1379434"/>
              <a:gd name="connsiteX7" fmla="*/ 692734 w 1513723"/>
              <a:gd name="connsiteY7" fmla="*/ 1344983 h 1379434"/>
              <a:gd name="connsiteX8" fmla="*/ 21646 w 1513723"/>
              <a:gd name="connsiteY8" fmla="*/ 386271 h 1379434"/>
              <a:gd name="connsiteX9" fmla="*/ 0 w 1513723"/>
              <a:gd name="connsiteY9" fmla="*/ 310281 h 1379434"/>
              <a:gd name="connsiteX10" fmla="*/ 0 w 1513723"/>
              <a:gd name="connsiteY10" fmla="*/ 143682 h 1379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13723" h="1379434">
                <a:moveTo>
                  <a:pt x="621144" y="0"/>
                </a:moveTo>
                <a:lnTo>
                  <a:pt x="852230" y="0"/>
                </a:lnTo>
                <a:lnTo>
                  <a:pt x="857147" y="18089"/>
                </a:lnTo>
                <a:cubicBezTo>
                  <a:pt x="950957" y="303384"/>
                  <a:pt x="1160163" y="540586"/>
                  <a:pt x="1433122" y="680845"/>
                </a:cubicBezTo>
                <a:lnTo>
                  <a:pt x="1513723" y="717572"/>
                </a:lnTo>
                <a:lnTo>
                  <a:pt x="1199225" y="1379434"/>
                </a:lnTo>
                <a:lnTo>
                  <a:pt x="740512" y="1379434"/>
                </a:lnTo>
                <a:lnTo>
                  <a:pt x="692734" y="1344983"/>
                </a:lnTo>
                <a:cubicBezTo>
                  <a:pt x="386111" y="1096450"/>
                  <a:pt x="152761" y="764611"/>
                  <a:pt x="21646" y="386271"/>
                </a:cubicBezTo>
                <a:lnTo>
                  <a:pt x="0" y="310281"/>
                </a:lnTo>
                <a:lnTo>
                  <a:pt x="0" y="143682"/>
                </a:lnTo>
                <a:close/>
              </a:path>
            </a:pathLst>
          </a:custGeom>
        </p:spPr>
      </p:pic>
      <p:pic>
        <p:nvPicPr>
          <p:cNvPr id="62" name="Picture 61" descr="How To Install Laravel on Windows, macOS, and Linux - Kinsta®">
            <a:extLst>
              <a:ext uri="{FF2B5EF4-FFF2-40B4-BE49-F238E27FC236}">
                <a16:creationId xmlns:a16="http://schemas.microsoft.com/office/drawing/2014/main" id="{70F878B7-581F-CEB4-11E8-397183BACDD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l="14703" t="7499" r="38938"/>
          <a:stretch>
            <a:fillRect/>
          </a:stretch>
        </p:blipFill>
        <p:spPr bwMode="auto">
          <a:xfrm>
            <a:off x="3761348" y="2253088"/>
            <a:ext cx="1189563" cy="1804252"/>
          </a:xfrm>
          <a:custGeom>
            <a:avLst/>
            <a:gdLst>
              <a:gd name="connsiteX0" fmla="*/ 459111 w 1189563"/>
              <a:gd name="connsiteY0" fmla="*/ 0 h 1804252"/>
              <a:gd name="connsiteX1" fmla="*/ 1189563 w 1189563"/>
              <a:gd name="connsiteY1" fmla="*/ 590365 h 1804252"/>
              <a:gd name="connsiteX2" fmla="*/ 1175254 w 1189563"/>
              <a:gd name="connsiteY2" fmla="*/ 605258 h 1804252"/>
              <a:gd name="connsiteX3" fmla="*/ 900318 w 1189563"/>
              <a:gd name="connsiteY3" fmla="*/ 1329692 h 1804252"/>
              <a:gd name="connsiteX4" fmla="*/ 924779 w 1189563"/>
              <a:gd name="connsiteY4" fmla="*/ 1559217 h 1804252"/>
              <a:gd name="connsiteX5" fmla="*/ 935859 w 1189563"/>
              <a:gd name="connsiteY5" fmla="*/ 1599979 h 1804252"/>
              <a:gd name="connsiteX6" fmla="*/ 52778 w 1189563"/>
              <a:gd name="connsiteY6" fmla="*/ 1804252 h 1804252"/>
              <a:gd name="connsiteX7" fmla="*/ 459111 w 1189563"/>
              <a:gd name="connsiteY7" fmla="*/ 0 h 1804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89563" h="1804252">
                <a:moveTo>
                  <a:pt x="459111" y="0"/>
                </a:moveTo>
                <a:lnTo>
                  <a:pt x="1189563" y="590365"/>
                </a:lnTo>
                <a:lnTo>
                  <a:pt x="1175254" y="605258"/>
                </a:lnTo>
                <a:cubicBezTo>
                  <a:pt x="1003496" y="802123"/>
                  <a:pt x="900318" y="1054511"/>
                  <a:pt x="900318" y="1329692"/>
                </a:cubicBezTo>
                <a:cubicBezTo>
                  <a:pt x="900318" y="1408316"/>
                  <a:pt x="908741" y="1485078"/>
                  <a:pt x="924779" y="1559217"/>
                </a:cubicBezTo>
                <a:lnTo>
                  <a:pt x="935859" y="1599979"/>
                </a:lnTo>
                <a:lnTo>
                  <a:pt x="52778" y="1804252"/>
                </a:lnTo>
                <a:cubicBezTo>
                  <a:pt x="-89722" y="1171504"/>
                  <a:pt x="59835" y="507425"/>
                  <a:pt x="459111" y="0"/>
                </a:cubicBezTo>
                <a:close/>
              </a:path>
            </a:pathLst>
          </a:custGeom>
          <a:noFill/>
          <a:extLst>
            <a:ext uri="{909E8E84-426E-40DD-AFC4-6F175D3DCCD1}">
              <a14:hiddenFill xmlns:a14="http://schemas.microsoft.com/office/drawing/2010/main">
                <a:solidFill>
                  <a:srgbClr val="FFFFFF"/>
                </a:solidFill>
              </a14:hiddenFill>
            </a:ext>
          </a:extLst>
        </p:spPr>
      </p:pic>
      <p:pic>
        <p:nvPicPr>
          <p:cNvPr id="56" name="Picture 55">
            <a:extLst>
              <a:ext uri="{FF2B5EF4-FFF2-40B4-BE49-F238E27FC236}">
                <a16:creationId xmlns:a16="http://schemas.microsoft.com/office/drawing/2014/main" id="{82E484D9-4DC5-FA30-3554-82007F39D155}"/>
              </a:ext>
            </a:extLst>
          </p:cNvPr>
          <p:cNvPicPr>
            <a:picLocks noChangeAspect="1"/>
          </p:cNvPicPr>
          <p:nvPr/>
        </p:nvPicPr>
        <p:blipFill>
          <a:blip r:embed="rId7"/>
          <a:srcRect l="5823" t="4398" r="4077" b="4398"/>
          <a:stretch>
            <a:fillRect/>
          </a:stretch>
        </p:blipFill>
        <p:spPr>
          <a:xfrm>
            <a:off x="6037208" y="1368623"/>
            <a:ext cx="1645213" cy="1393334"/>
          </a:xfrm>
          <a:custGeom>
            <a:avLst/>
            <a:gdLst>
              <a:gd name="connsiteX0" fmla="*/ 0 w 1645213"/>
              <a:gd name="connsiteY0" fmla="*/ 0 h 1393334"/>
              <a:gd name="connsiteX1" fmla="*/ 1645213 w 1645213"/>
              <a:gd name="connsiteY1" fmla="*/ 802969 h 1393334"/>
              <a:gd name="connsiteX2" fmla="*/ 914762 w 1645213"/>
              <a:gd name="connsiteY2" fmla="*/ 1393334 h 1393334"/>
              <a:gd name="connsiteX3" fmla="*/ 851362 w 1645213"/>
              <a:gd name="connsiteY3" fmla="*/ 1327350 h 1393334"/>
              <a:gd name="connsiteX4" fmla="*/ 0 w 1645213"/>
              <a:gd name="connsiteY4" fmla="*/ 993779 h 13933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5213" h="1393334">
                <a:moveTo>
                  <a:pt x="0" y="0"/>
                </a:moveTo>
                <a:cubicBezTo>
                  <a:pt x="640393" y="0"/>
                  <a:pt x="1245936" y="295543"/>
                  <a:pt x="1645213" y="802969"/>
                </a:cubicBezTo>
                <a:lnTo>
                  <a:pt x="914762" y="1393334"/>
                </a:lnTo>
                <a:lnTo>
                  <a:pt x="851362" y="1327350"/>
                </a:lnTo>
                <a:cubicBezTo>
                  <a:pt x="633480" y="1121253"/>
                  <a:pt x="332478" y="993779"/>
                  <a:pt x="0" y="993779"/>
                </a:cubicBezTo>
                <a:close/>
              </a:path>
            </a:pathLst>
          </a:custGeom>
        </p:spPr>
      </p:pic>
      <p:sp>
        <p:nvSpPr>
          <p:cNvPr id="18" name="Freeform: Shape 17">
            <a:extLst>
              <a:ext uri="{FF2B5EF4-FFF2-40B4-BE49-F238E27FC236}">
                <a16:creationId xmlns:a16="http://schemas.microsoft.com/office/drawing/2014/main" id="{DDAF0F5E-BDF0-AA9D-76BE-ABC303919381}"/>
              </a:ext>
            </a:extLst>
          </p:cNvPr>
          <p:cNvSpPr/>
          <p:nvPr/>
        </p:nvSpPr>
        <p:spPr>
          <a:xfrm>
            <a:off x="7026538" y="2253087"/>
            <a:ext cx="1189562" cy="1804253"/>
          </a:xfrm>
          <a:custGeom>
            <a:avLst/>
            <a:gdLst>
              <a:gd name="connsiteX0" fmla="*/ 789995 w 1286531"/>
              <a:gd name="connsiteY0" fmla="*/ 0 h 1925384"/>
              <a:gd name="connsiteX1" fmla="*/ 1229451 w 1286531"/>
              <a:gd name="connsiteY1" fmla="*/ 1925384 h 1925384"/>
              <a:gd name="connsiteX2" fmla="*/ 274384 w 1286531"/>
              <a:gd name="connsiteY2" fmla="*/ 1707396 h 1925384"/>
              <a:gd name="connsiteX3" fmla="*/ 286368 w 1286531"/>
              <a:gd name="connsiteY3" fmla="*/ 1663896 h 1925384"/>
              <a:gd name="connsiteX4" fmla="*/ 312823 w 1286531"/>
              <a:gd name="connsiteY4" fmla="*/ 1418962 h 1925384"/>
              <a:gd name="connsiteX5" fmla="*/ 15475 w 1286531"/>
              <a:gd name="connsiteY5" fmla="*/ 645892 h 1925384"/>
              <a:gd name="connsiteX6" fmla="*/ 0 w 1286531"/>
              <a:gd name="connsiteY6" fmla="*/ 630000 h 1925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6531" h="1925384">
                <a:moveTo>
                  <a:pt x="789995" y="0"/>
                </a:moveTo>
                <a:cubicBezTo>
                  <a:pt x="1221820" y="541492"/>
                  <a:pt x="1383567" y="1250155"/>
                  <a:pt x="1229451" y="1925384"/>
                </a:cubicBezTo>
                <a:lnTo>
                  <a:pt x="274384" y="1707396"/>
                </a:lnTo>
                <a:lnTo>
                  <a:pt x="286368" y="1663896"/>
                </a:lnTo>
                <a:cubicBezTo>
                  <a:pt x="303714" y="1584780"/>
                  <a:pt x="312823" y="1502864"/>
                  <a:pt x="312823" y="1418962"/>
                </a:cubicBezTo>
                <a:cubicBezTo>
                  <a:pt x="312823" y="1125306"/>
                  <a:pt x="201235" y="855974"/>
                  <a:pt x="15475" y="645892"/>
                </a:cubicBezTo>
                <a:lnTo>
                  <a:pt x="0" y="63000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9073" tIns="1678940" rIns="167133" bIns="2139527" numCol="1" spcCol="1270" anchor="ctr" anchorCtr="0">
            <a:noAutofit/>
          </a:bodyPr>
          <a:lstStyle/>
          <a:p>
            <a:pPr marL="0" lvl="0" indent="0" algn="ctr" defTabSz="1866900">
              <a:lnSpc>
                <a:spcPct val="90000"/>
              </a:lnSpc>
              <a:spcBef>
                <a:spcPct val="0"/>
              </a:spcBef>
              <a:spcAft>
                <a:spcPct val="35000"/>
              </a:spcAft>
              <a:buNone/>
            </a:pPr>
            <a:endParaRPr lang="en-US" sz="4200" kern="1200"/>
          </a:p>
        </p:txBody>
      </p:sp>
      <p:pic>
        <p:nvPicPr>
          <p:cNvPr id="57" name="Picture 56" descr="Laravel Gifts &amp; Merchandise for Sale | Redbubble">
            <a:extLst>
              <a:ext uri="{FF2B5EF4-FFF2-40B4-BE49-F238E27FC236}">
                <a16:creationId xmlns:a16="http://schemas.microsoft.com/office/drawing/2014/main" id="{7A596023-15A4-FB09-A15F-587DE8E8DB2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l="4585" t="17602" r="17192" b="16151"/>
          <a:stretch>
            <a:fillRect/>
          </a:stretch>
        </p:blipFill>
        <p:spPr bwMode="auto">
          <a:xfrm>
            <a:off x="4257884" y="1368623"/>
            <a:ext cx="1645213" cy="1393334"/>
          </a:xfrm>
          <a:custGeom>
            <a:avLst/>
            <a:gdLst>
              <a:gd name="connsiteX0" fmla="*/ 1645213 w 1645213"/>
              <a:gd name="connsiteY0" fmla="*/ 0 h 1393334"/>
              <a:gd name="connsiteX1" fmla="*/ 1645213 w 1645213"/>
              <a:gd name="connsiteY1" fmla="*/ 993779 h 1393334"/>
              <a:gd name="connsiteX2" fmla="*/ 793853 w 1645213"/>
              <a:gd name="connsiteY2" fmla="*/ 1327350 h 1393334"/>
              <a:gd name="connsiteX3" fmla="*/ 730453 w 1645213"/>
              <a:gd name="connsiteY3" fmla="*/ 1393334 h 1393334"/>
              <a:gd name="connsiteX4" fmla="*/ 0 w 1645213"/>
              <a:gd name="connsiteY4" fmla="*/ 802969 h 1393334"/>
              <a:gd name="connsiteX5" fmla="*/ 1645213 w 1645213"/>
              <a:gd name="connsiteY5" fmla="*/ 0 h 1393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45213" h="1393334">
                <a:moveTo>
                  <a:pt x="1645213" y="0"/>
                </a:moveTo>
                <a:lnTo>
                  <a:pt x="1645213" y="993779"/>
                </a:lnTo>
                <a:cubicBezTo>
                  <a:pt x="1312736" y="993779"/>
                  <a:pt x="1011735" y="1121253"/>
                  <a:pt x="793853" y="1327350"/>
                </a:cubicBezTo>
                <a:lnTo>
                  <a:pt x="730453" y="1393334"/>
                </a:lnTo>
                <a:lnTo>
                  <a:pt x="0" y="802969"/>
                </a:lnTo>
                <a:cubicBezTo>
                  <a:pt x="399278" y="295544"/>
                  <a:pt x="1004820" y="0"/>
                  <a:pt x="1645213" y="0"/>
                </a:cubicBezTo>
                <a:close/>
              </a:path>
            </a:pathLst>
          </a:custGeom>
          <a:noFill/>
          <a:extLst>
            <a:ext uri="{909E8E84-426E-40DD-AFC4-6F175D3DCCD1}">
              <a14:hiddenFill xmlns:a14="http://schemas.microsoft.com/office/drawing/2010/main">
                <a:solidFill>
                  <a:srgbClr val="FFFFFF"/>
                </a:solidFill>
              </a14:hiddenFill>
            </a:ext>
          </a:extLst>
        </p:spPr>
      </p:pic>
      <p:pic>
        <p:nvPicPr>
          <p:cNvPr id="55" name="Picture 54">
            <a:extLst>
              <a:ext uri="{FF2B5EF4-FFF2-40B4-BE49-F238E27FC236}">
                <a16:creationId xmlns:a16="http://schemas.microsoft.com/office/drawing/2014/main" id="{4D0E584E-A514-24DB-5876-6B46931549D2}"/>
              </a:ext>
            </a:extLst>
          </p:cNvPr>
          <p:cNvPicPr>
            <a:picLocks noChangeAspect="1"/>
          </p:cNvPicPr>
          <p:nvPr/>
        </p:nvPicPr>
        <p:blipFill>
          <a:blip r:embed="rId9"/>
          <a:srcRect l="9564" r="18131" b="2100"/>
          <a:stretch>
            <a:fillRect/>
          </a:stretch>
        </p:blipFill>
        <p:spPr>
          <a:xfrm>
            <a:off x="7017167" y="2253087"/>
            <a:ext cx="1189562" cy="1804253"/>
          </a:xfrm>
          <a:custGeom>
            <a:avLst/>
            <a:gdLst>
              <a:gd name="connsiteX0" fmla="*/ 730451 w 1189562"/>
              <a:gd name="connsiteY0" fmla="*/ 0 h 1804253"/>
              <a:gd name="connsiteX1" fmla="*/ 1136784 w 1189562"/>
              <a:gd name="connsiteY1" fmla="*/ 1804253 h 1804253"/>
              <a:gd name="connsiteX2" fmla="*/ 253703 w 1189562"/>
              <a:gd name="connsiteY2" fmla="*/ 1599979 h 1804253"/>
              <a:gd name="connsiteX3" fmla="*/ 264784 w 1189562"/>
              <a:gd name="connsiteY3" fmla="*/ 1559216 h 1804253"/>
              <a:gd name="connsiteX4" fmla="*/ 289245 w 1189562"/>
              <a:gd name="connsiteY4" fmla="*/ 1329692 h 1804253"/>
              <a:gd name="connsiteX5" fmla="*/ 14309 w 1189562"/>
              <a:gd name="connsiteY5" fmla="*/ 605257 h 1804253"/>
              <a:gd name="connsiteX6" fmla="*/ 0 w 1189562"/>
              <a:gd name="connsiteY6" fmla="*/ 590365 h 1804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89562" h="1804253">
                <a:moveTo>
                  <a:pt x="730451" y="0"/>
                </a:moveTo>
                <a:cubicBezTo>
                  <a:pt x="1129729" y="507425"/>
                  <a:pt x="1279284" y="1171505"/>
                  <a:pt x="1136784" y="1804253"/>
                </a:cubicBezTo>
                <a:lnTo>
                  <a:pt x="253703" y="1599979"/>
                </a:lnTo>
                <a:lnTo>
                  <a:pt x="264784" y="1559216"/>
                </a:lnTo>
                <a:cubicBezTo>
                  <a:pt x="280823" y="1485077"/>
                  <a:pt x="289245" y="1408315"/>
                  <a:pt x="289245" y="1329692"/>
                </a:cubicBezTo>
                <a:cubicBezTo>
                  <a:pt x="289245" y="1054510"/>
                  <a:pt x="186068" y="802123"/>
                  <a:pt x="14309" y="605257"/>
                </a:cubicBezTo>
                <a:lnTo>
                  <a:pt x="0" y="590365"/>
                </a:lnTo>
                <a:close/>
              </a:path>
            </a:pathLst>
          </a:custGeom>
        </p:spPr>
      </p:pic>
      <p:sp>
        <p:nvSpPr>
          <p:cNvPr id="2051" name="TextBox 2050">
            <a:extLst>
              <a:ext uri="{FF2B5EF4-FFF2-40B4-BE49-F238E27FC236}">
                <a16:creationId xmlns:a16="http://schemas.microsoft.com/office/drawing/2014/main" id="{99D89F26-0605-119B-B9AB-F7C6E4FE3B7C}"/>
              </a:ext>
            </a:extLst>
          </p:cNvPr>
          <p:cNvSpPr txBox="1"/>
          <p:nvPr/>
        </p:nvSpPr>
        <p:spPr>
          <a:xfrm>
            <a:off x="5191165" y="3138175"/>
            <a:ext cx="1826002" cy="830997"/>
          </a:xfrm>
          <a:prstGeom prst="rect">
            <a:avLst/>
          </a:prstGeom>
          <a:noFill/>
        </p:spPr>
        <p:txBody>
          <a:bodyPr wrap="square" rtlCol="0">
            <a:spAutoFit/>
          </a:bodyPr>
          <a:lstStyle/>
          <a:p>
            <a:r>
              <a:rPr lang="en-US" sz="2400" b="1" dirty="0">
                <a:solidFill>
                  <a:schemeClr val="bg1"/>
                </a:solidFill>
              </a:rPr>
              <a:t>Installation of Laravel</a:t>
            </a:r>
          </a:p>
        </p:txBody>
      </p:sp>
    </p:spTree>
    <p:extLst>
      <p:ext uri="{BB962C8B-B14F-4D97-AF65-F5344CB8AC3E}">
        <p14:creationId xmlns:p14="http://schemas.microsoft.com/office/powerpoint/2010/main" val="25774471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pic>
        <p:nvPicPr>
          <p:cNvPr id="2049" name="Picture 2048">
            <a:extLst>
              <a:ext uri="{FF2B5EF4-FFF2-40B4-BE49-F238E27FC236}">
                <a16:creationId xmlns:a16="http://schemas.microsoft.com/office/drawing/2014/main" id="{3746B156-C0BC-E024-1943-1D74137287F4}"/>
              </a:ext>
            </a:extLst>
          </p:cNvPr>
          <p:cNvPicPr>
            <a:picLocks noChangeAspect="1"/>
          </p:cNvPicPr>
          <p:nvPr/>
        </p:nvPicPr>
        <p:blipFill>
          <a:blip r:embed="rId3"/>
          <a:srcRect l="4545" t="2567" r="17639"/>
          <a:stretch>
            <a:fillRect/>
          </a:stretch>
        </p:blipFill>
        <p:spPr>
          <a:xfrm>
            <a:off x="1293821" y="3628593"/>
            <a:ext cx="1726620" cy="1779982"/>
          </a:xfrm>
          <a:custGeom>
            <a:avLst/>
            <a:gdLst>
              <a:gd name="connsiteX0" fmla="*/ 675164 w 1558245"/>
              <a:gd name="connsiteY0" fmla="*/ 0 h 1606403"/>
              <a:gd name="connsiteX1" fmla="*/ 1558245 w 1558245"/>
              <a:gd name="connsiteY1" fmla="*/ 204274 h 1606403"/>
              <a:gd name="connsiteX2" fmla="*/ 628454 w 1558245"/>
              <a:gd name="connsiteY2" fmla="*/ 1534105 h 1606403"/>
              <a:gd name="connsiteX3" fmla="*/ 499547 w 1558245"/>
              <a:gd name="connsiteY3" fmla="*/ 1606403 h 1606403"/>
              <a:gd name="connsiteX4" fmla="*/ 398450 w 1558245"/>
              <a:gd name="connsiteY4" fmla="*/ 1606403 h 1606403"/>
              <a:gd name="connsiteX5" fmla="*/ 0 w 1558245"/>
              <a:gd name="connsiteY5" fmla="*/ 767864 h 1606403"/>
              <a:gd name="connsiteX6" fmla="*/ 80600 w 1558245"/>
              <a:gd name="connsiteY6" fmla="*/ 731137 h 1606403"/>
              <a:gd name="connsiteX7" fmla="*/ 656576 w 1558245"/>
              <a:gd name="connsiteY7" fmla="*/ 68381 h 1606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58245" h="1606403">
                <a:moveTo>
                  <a:pt x="675164" y="0"/>
                </a:moveTo>
                <a:lnTo>
                  <a:pt x="1558245" y="204274"/>
                </a:lnTo>
                <a:cubicBezTo>
                  <a:pt x="1433557" y="757930"/>
                  <a:pt x="1097137" y="1234871"/>
                  <a:pt x="628454" y="1534105"/>
                </a:cubicBezTo>
                <a:lnTo>
                  <a:pt x="499547" y="1606403"/>
                </a:lnTo>
                <a:lnTo>
                  <a:pt x="398450" y="1606403"/>
                </a:lnTo>
                <a:lnTo>
                  <a:pt x="0" y="767864"/>
                </a:lnTo>
                <a:lnTo>
                  <a:pt x="80600" y="731137"/>
                </a:lnTo>
                <a:cubicBezTo>
                  <a:pt x="353559" y="590878"/>
                  <a:pt x="562766" y="353676"/>
                  <a:pt x="656576" y="68381"/>
                </a:cubicBezTo>
                <a:close/>
              </a:path>
            </a:pathLst>
          </a:custGeom>
        </p:spPr>
      </p:pic>
      <p:pic>
        <p:nvPicPr>
          <p:cNvPr id="2048" name="Picture 2047">
            <a:extLst>
              <a:ext uri="{FF2B5EF4-FFF2-40B4-BE49-F238E27FC236}">
                <a16:creationId xmlns:a16="http://schemas.microsoft.com/office/drawing/2014/main" id="{6986818C-A087-2F0D-3027-89F6F54E393D}"/>
              </a:ext>
            </a:extLst>
          </p:cNvPr>
          <p:cNvPicPr>
            <a:picLocks noChangeAspect="1"/>
          </p:cNvPicPr>
          <p:nvPr/>
        </p:nvPicPr>
        <p:blipFill>
          <a:blip r:embed="rId4"/>
          <a:srcRect t="12885" r="1181" b="23838"/>
          <a:stretch>
            <a:fillRect/>
          </a:stretch>
        </p:blipFill>
        <p:spPr>
          <a:xfrm>
            <a:off x="-227093" y="4465947"/>
            <a:ext cx="2023310" cy="1212776"/>
          </a:xfrm>
          <a:custGeom>
            <a:avLst/>
            <a:gdLst>
              <a:gd name="connsiteX0" fmla="*/ 419725 w 1826002"/>
              <a:gd name="connsiteY0" fmla="*/ 0 h 1094509"/>
              <a:gd name="connsiteX1" fmla="*/ 444372 w 1826002"/>
              <a:gd name="connsiteY1" fmla="*/ 11231 h 1094509"/>
              <a:gd name="connsiteX2" fmla="*/ 913025 w 1826002"/>
              <a:gd name="connsiteY2" fmla="*/ 100730 h 1094509"/>
              <a:gd name="connsiteX3" fmla="*/ 1381679 w 1826002"/>
              <a:gd name="connsiteY3" fmla="*/ 11231 h 1094509"/>
              <a:gd name="connsiteX4" fmla="*/ 1406300 w 1826002"/>
              <a:gd name="connsiteY4" fmla="*/ 11 h 1094509"/>
              <a:gd name="connsiteX5" fmla="*/ 1826002 w 1826002"/>
              <a:gd name="connsiteY5" fmla="*/ 883332 h 1094509"/>
              <a:gd name="connsiteX6" fmla="*/ 0 w 1826002"/>
              <a:gd name="connsiteY6" fmla="*/ 883309 h 1094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26002" h="1094509">
                <a:moveTo>
                  <a:pt x="419725" y="0"/>
                </a:moveTo>
                <a:lnTo>
                  <a:pt x="444372" y="11231"/>
                </a:lnTo>
                <a:cubicBezTo>
                  <a:pt x="588417" y="68861"/>
                  <a:pt x="746787" y="100730"/>
                  <a:pt x="913025" y="100730"/>
                </a:cubicBezTo>
                <a:cubicBezTo>
                  <a:pt x="1079264" y="100730"/>
                  <a:pt x="1237633" y="68861"/>
                  <a:pt x="1381679" y="11231"/>
                </a:cubicBezTo>
                <a:lnTo>
                  <a:pt x="1406300" y="11"/>
                </a:lnTo>
                <a:lnTo>
                  <a:pt x="1826002" y="883332"/>
                </a:lnTo>
                <a:cubicBezTo>
                  <a:pt x="1249038" y="1164910"/>
                  <a:pt x="576958" y="1164901"/>
                  <a:pt x="0" y="883309"/>
                </a:cubicBezTo>
                <a:close/>
              </a:path>
            </a:pathLst>
          </a:custGeom>
        </p:spPr>
      </p:pic>
      <p:pic>
        <p:nvPicPr>
          <p:cNvPr id="63" name="Picture 62">
            <a:extLst>
              <a:ext uri="{FF2B5EF4-FFF2-40B4-BE49-F238E27FC236}">
                <a16:creationId xmlns:a16="http://schemas.microsoft.com/office/drawing/2014/main" id="{806A9117-B0C5-A28A-A4EA-4156CD99919E}"/>
              </a:ext>
            </a:extLst>
          </p:cNvPr>
          <p:cNvPicPr>
            <a:picLocks noChangeAspect="1"/>
          </p:cNvPicPr>
          <p:nvPr/>
        </p:nvPicPr>
        <p:blipFill>
          <a:blip r:embed="rId5"/>
          <a:srcRect r="13914"/>
          <a:stretch>
            <a:fillRect/>
          </a:stretch>
        </p:blipFill>
        <p:spPr>
          <a:xfrm>
            <a:off x="-1413899" y="3703408"/>
            <a:ext cx="1677288" cy="1528488"/>
          </a:xfrm>
          <a:custGeom>
            <a:avLst/>
            <a:gdLst>
              <a:gd name="connsiteX0" fmla="*/ 621144 w 1513723"/>
              <a:gd name="connsiteY0" fmla="*/ 0 h 1379434"/>
              <a:gd name="connsiteX1" fmla="*/ 852230 w 1513723"/>
              <a:gd name="connsiteY1" fmla="*/ 0 h 1379434"/>
              <a:gd name="connsiteX2" fmla="*/ 857147 w 1513723"/>
              <a:gd name="connsiteY2" fmla="*/ 18089 h 1379434"/>
              <a:gd name="connsiteX3" fmla="*/ 1433122 w 1513723"/>
              <a:gd name="connsiteY3" fmla="*/ 680845 h 1379434"/>
              <a:gd name="connsiteX4" fmla="*/ 1513723 w 1513723"/>
              <a:gd name="connsiteY4" fmla="*/ 717572 h 1379434"/>
              <a:gd name="connsiteX5" fmla="*/ 1199225 w 1513723"/>
              <a:gd name="connsiteY5" fmla="*/ 1379434 h 1379434"/>
              <a:gd name="connsiteX6" fmla="*/ 740512 w 1513723"/>
              <a:gd name="connsiteY6" fmla="*/ 1379434 h 1379434"/>
              <a:gd name="connsiteX7" fmla="*/ 692734 w 1513723"/>
              <a:gd name="connsiteY7" fmla="*/ 1344983 h 1379434"/>
              <a:gd name="connsiteX8" fmla="*/ 21646 w 1513723"/>
              <a:gd name="connsiteY8" fmla="*/ 386271 h 1379434"/>
              <a:gd name="connsiteX9" fmla="*/ 0 w 1513723"/>
              <a:gd name="connsiteY9" fmla="*/ 310281 h 1379434"/>
              <a:gd name="connsiteX10" fmla="*/ 0 w 1513723"/>
              <a:gd name="connsiteY10" fmla="*/ 143682 h 1379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13723" h="1379434">
                <a:moveTo>
                  <a:pt x="621144" y="0"/>
                </a:moveTo>
                <a:lnTo>
                  <a:pt x="852230" y="0"/>
                </a:lnTo>
                <a:lnTo>
                  <a:pt x="857147" y="18089"/>
                </a:lnTo>
                <a:cubicBezTo>
                  <a:pt x="950957" y="303384"/>
                  <a:pt x="1160163" y="540586"/>
                  <a:pt x="1433122" y="680845"/>
                </a:cubicBezTo>
                <a:lnTo>
                  <a:pt x="1513723" y="717572"/>
                </a:lnTo>
                <a:lnTo>
                  <a:pt x="1199225" y="1379434"/>
                </a:lnTo>
                <a:lnTo>
                  <a:pt x="740512" y="1379434"/>
                </a:lnTo>
                <a:lnTo>
                  <a:pt x="692734" y="1344983"/>
                </a:lnTo>
                <a:cubicBezTo>
                  <a:pt x="386111" y="1096450"/>
                  <a:pt x="152761" y="764611"/>
                  <a:pt x="21646" y="386271"/>
                </a:cubicBezTo>
                <a:lnTo>
                  <a:pt x="0" y="310281"/>
                </a:lnTo>
                <a:lnTo>
                  <a:pt x="0" y="143682"/>
                </a:lnTo>
                <a:close/>
              </a:path>
            </a:pathLst>
          </a:custGeom>
        </p:spPr>
      </p:pic>
      <p:pic>
        <p:nvPicPr>
          <p:cNvPr id="62" name="Picture 61" descr="How To Install Laravel on Windows, macOS, and Linux - Kinsta®">
            <a:extLst>
              <a:ext uri="{FF2B5EF4-FFF2-40B4-BE49-F238E27FC236}">
                <a16:creationId xmlns:a16="http://schemas.microsoft.com/office/drawing/2014/main" id="{70F878B7-581F-CEB4-11E8-397183BACDD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l="14703" t="7499" r="38938"/>
          <a:stretch>
            <a:fillRect/>
          </a:stretch>
        </p:blipFill>
        <p:spPr bwMode="auto">
          <a:xfrm>
            <a:off x="-1515502" y="1910092"/>
            <a:ext cx="1318101" cy="1999210"/>
          </a:xfrm>
          <a:custGeom>
            <a:avLst/>
            <a:gdLst>
              <a:gd name="connsiteX0" fmla="*/ 459111 w 1189563"/>
              <a:gd name="connsiteY0" fmla="*/ 0 h 1804252"/>
              <a:gd name="connsiteX1" fmla="*/ 1189563 w 1189563"/>
              <a:gd name="connsiteY1" fmla="*/ 590365 h 1804252"/>
              <a:gd name="connsiteX2" fmla="*/ 1175254 w 1189563"/>
              <a:gd name="connsiteY2" fmla="*/ 605258 h 1804252"/>
              <a:gd name="connsiteX3" fmla="*/ 900318 w 1189563"/>
              <a:gd name="connsiteY3" fmla="*/ 1329692 h 1804252"/>
              <a:gd name="connsiteX4" fmla="*/ 924779 w 1189563"/>
              <a:gd name="connsiteY4" fmla="*/ 1559217 h 1804252"/>
              <a:gd name="connsiteX5" fmla="*/ 935859 w 1189563"/>
              <a:gd name="connsiteY5" fmla="*/ 1599979 h 1804252"/>
              <a:gd name="connsiteX6" fmla="*/ 52778 w 1189563"/>
              <a:gd name="connsiteY6" fmla="*/ 1804252 h 1804252"/>
              <a:gd name="connsiteX7" fmla="*/ 459111 w 1189563"/>
              <a:gd name="connsiteY7" fmla="*/ 0 h 1804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89563" h="1804252">
                <a:moveTo>
                  <a:pt x="459111" y="0"/>
                </a:moveTo>
                <a:lnTo>
                  <a:pt x="1189563" y="590365"/>
                </a:lnTo>
                <a:lnTo>
                  <a:pt x="1175254" y="605258"/>
                </a:lnTo>
                <a:cubicBezTo>
                  <a:pt x="1003496" y="802123"/>
                  <a:pt x="900318" y="1054511"/>
                  <a:pt x="900318" y="1329692"/>
                </a:cubicBezTo>
                <a:cubicBezTo>
                  <a:pt x="900318" y="1408316"/>
                  <a:pt x="908741" y="1485078"/>
                  <a:pt x="924779" y="1559217"/>
                </a:cubicBezTo>
                <a:lnTo>
                  <a:pt x="935859" y="1599979"/>
                </a:lnTo>
                <a:lnTo>
                  <a:pt x="52778" y="1804252"/>
                </a:lnTo>
                <a:cubicBezTo>
                  <a:pt x="-89722" y="1171504"/>
                  <a:pt x="59835" y="507425"/>
                  <a:pt x="459111" y="0"/>
                </a:cubicBezTo>
                <a:close/>
              </a:path>
            </a:pathLst>
          </a:custGeom>
          <a:noFill/>
          <a:extLst>
            <a:ext uri="{909E8E84-426E-40DD-AFC4-6F175D3DCCD1}">
              <a14:hiddenFill xmlns:a14="http://schemas.microsoft.com/office/drawing/2010/main">
                <a:solidFill>
                  <a:srgbClr val="FFFFFF"/>
                </a:solidFill>
              </a14:hiddenFill>
            </a:ext>
          </a:extLst>
        </p:spPr>
      </p:pic>
      <p:pic>
        <p:nvPicPr>
          <p:cNvPr id="56" name="Picture 55">
            <a:extLst>
              <a:ext uri="{FF2B5EF4-FFF2-40B4-BE49-F238E27FC236}">
                <a16:creationId xmlns:a16="http://schemas.microsoft.com/office/drawing/2014/main" id="{82E484D9-4DC5-FA30-3554-82007F39D155}"/>
              </a:ext>
            </a:extLst>
          </p:cNvPr>
          <p:cNvPicPr>
            <a:picLocks noChangeAspect="1"/>
          </p:cNvPicPr>
          <p:nvPr/>
        </p:nvPicPr>
        <p:blipFill>
          <a:blip r:embed="rId7"/>
          <a:srcRect l="5823" t="4398" r="4077" b="4398"/>
          <a:stretch>
            <a:fillRect/>
          </a:stretch>
        </p:blipFill>
        <p:spPr>
          <a:xfrm>
            <a:off x="760358" y="1070029"/>
            <a:ext cx="1822986" cy="1543890"/>
          </a:xfrm>
          <a:custGeom>
            <a:avLst/>
            <a:gdLst>
              <a:gd name="connsiteX0" fmla="*/ 0 w 1645213"/>
              <a:gd name="connsiteY0" fmla="*/ 0 h 1393334"/>
              <a:gd name="connsiteX1" fmla="*/ 1645213 w 1645213"/>
              <a:gd name="connsiteY1" fmla="*/ 802969 h 1393334"/>
              <a:gd name="connsiteX2" fmla="*/ 914762 w 1645213"/>
              <a:gd name="connsiteY2" fmla="*/ 1393334 h 1393334"/>
              <a:gd name="connsiteX3" fmla="*/ 851362 w 1645213"/>
              <a:gd name="connsiteY3" fmla="*/ 1327350 h 1393334"/>
              <a:gd name="connsiteX4" fmla="*/ 0 w 1645213"/>
              <a:gd name="connsiteY4" fmla="*/ 993779 h 13933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5213" h="1393334">
                <a:moveTo>
                  <a:pt x="0" y="0"/>
                </a:moveTo>
                <a:cubicBezTo>
                  <a:pt x="640393" y="0"/>
                  <a:pt x="1245936" y="295543"/>
                  <a:pt x="1645213" y="802969"/>
                </a:cubicBezTo>
                <a:lnTo>
                  <a:pt x="914762" y="1393334"/>
                </a:lnTo>
                <a:lnTo>
                  <a:pt x="851362" y="1327350"/>
                </a:lnTo>
                <a:cubicBezTo>
                  <a:pt x="633480" y="1121253"/>
                  <a:pt x="332478" y="993779"/>
                  <a:pt x="0" y="993779"/>
                </a:cubicBezTo>
                <a:close/>
              </a:path>
            </a:pathLst>
          </a:custGeom>
        </p:spPr>
      </p:pic>
      <p:pic>
        <p:nvPicPr>
          <p:cNvPr id="57" name="Picture 56" descr="Laravel Gifts &amp; Merchandise for Sale | Redbubble">
            <a:extLst>
              <a:ext uri="{FF2B5EF4-FFF2-40B4-BE49-F238E27FC236}">
                <a16:creationId xmlns:a16="http://schemas.microsoft.com/office/drawing/2014/main" id="{7A596023-15A4-FB09-A15F-587DE8E8DB2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l="4585" t="17602" r="17192" b="16151"/>
          <a:stretch>
            <a:fillRect/>
          </a:stretch>
        </p:blipFill>
        <p:spPr bwMode="auto">
          <a:xfrm>
            <a:off x="-1018966" y="1070029"/>
            <a:ext cx="1822986" cy="1543890"/>
          </a:xfrm>
          <a:custGeom>
            <a:avLst/>
            <a:gdLst>
              <a:gd name="connsiteX0" fmla="*/ 1645213 w 1645213"/>
              <a:gd name="connsiteY0" fmla="*/ 0 h 1393334"/>
              <a:gd name="connsiteX1" fmla="*/ 1645213 w 1645213"/>
              <a:gd name="connsiteY1" fmla="*/ 993779 h 1393334"/>
              <a:gd name="connsiteX2" fmla="*/ 793853 w 1645213"/>
              <a:gd name="connsiteY2" fmla="*/ 1327350 h 1393334"/>
              <a:gd name="connsiteX3" fmla="*/ 730453 w 1645213"/>
              <a:gd name="connsiteY3" fmla="*/ 1393334 h 1393334"/>
              <a:gd name="connsiteX4" fmla="*/ 0 w 1645213"/>
              <a:gd name="connsiteY4" fmla="*/ 802969 h 1393334"/>
              <a:gd name="connsiteX5" fmla="*/ 1645213 w 1645213"/>
              <a:gd name="connsiteY5" fmla="*/ 0 h 1393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45213" h="1393334">
                <a:moveTo>
                  <a:pt x="1645213" y="0"/>
                </a:moveTo>
                <a:lnTo>
                  <a:pt x="1645213" y="993779"/>
                </a:lnTo>
                <a:cubicBezTo>
                  <a:pt x="1312736" y="993779"/>
                  <a:pt x="1011735" y="1121253"/>
                  <a:pt x="793853" y="1327350"/>
                </a:cubicBezTo>
                <a:lnTo>
                  <a:pt x="730453" y="1393334"/>
                </a:lnTo>
                <a:lnTo>
                  <a:pt x="0" y="802969"/>
                </a:lnTo>
                <a:cubicBezTo>
                  <a:pt x="399278" y="295544"/>
                  <a:pt x="1004820" y="0"/>
                  <a:pt x="1645213" y="0"/>
                </a:cubicBezTo>
                <a:close/>
              </a:path>
            </a:pathLst>
          </a:custGeom>
          <a:noFill/>
          <a:extLst>
            <a:ext uri="{909E8E84-426E-40DD-AFC4-6F175D3DCCD1}">
              <a14:hiddenFill xmlns:a14="http://schemas.microsoft.com/office/drawing/2010/main">
                <a:solidFill>
                  <a:srgbClr val="FFFFFF"/>
                </a:solidFill>
              </a14:hiddenFill>
            </a:ext>
          </a:extLst>
        </p:spPr>
      </p:pic>
      <p:pic>
        <p:nvPicPr>
          <p:cNvPr id="55" name="Picture 54">
            <a:extLst>
              <a:ext uri="{FF2B5EF4-FFF2-40B4-BE49-F238E27FC236}">
                <a16:creationId xmlns:a16="http://schemas.microsoft.com/office/drawing/2014/main" id="{4D0E584E-A514-24DB-5876-6B46931549D2}"/>
              </a:ext>
            </a:extLst>
          </p:cNvPr>
          <p:cNvPicPr>
            <a:picLocks noChangeAspect="1"/>
          </p:cNvPicPr>
          <p:nvPr/>
        </p:nvPicPr>
        <p:blipFill>
          <a:blip r:embed="rId9"/>
          <a:srcRect l="9564" r="18131" b="2100"/>
          <a:stretch>
            <a:fillRect/>
          </a:stretch>
        </p:blipFill>
        <p:spPr>
          <a:xfrm>
            <a:off x="2546019" y="1548389"/>
            <a:ext cx="1432585" cy="2360913"/>
          </a:xfrm>
          <a:custGeom>
            <a:avLst/>
            <a:gdLst>
              <a:gd name="connsiteX0" fmla="*/ 730451 w 1189562"/>
              <a:gd name="connsiteY0" fmla="*/ 0 h 1804253"/>
              <a:gd name="connsiteX1" fmla="*/ 1136784 w 1189562"/>
              <a:gd name="connsiteY1" fmla="*/ 1804253 h 1804253"/>
              <a:gd name="connsiteX2" fmla="*/ 253703 w 1189562"/>
              <a:gd name="connsiteY2" fmla="*/ 1599979 h 1804253"/>
              <a:gd name="connsiteX3" fmla="*/ 264784 w 1189562"/>
              <a:gd name="connsiteY3" fmla="*/ 1559216 h 1804253"/>
              <a:gd name="connsiteX4" fmla="*/ 289245 w 1189562"/>
              <a:gd name="connsiteY4" fmla="*/ 1329692 h 1804253"/>
              <a:gd name="connsiteX5" fmla="*/ 14309 w 1189562"/>
              <a:gd name="connsiteY5" fmla="*/ 605257 h 1804253"/>
              <a:gd name="connsiteX6" fmla="*/ 0 w 1189562"/>
              <a:gd name="connsiteY6" fmla="*/ 590365 h 1804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89562" h="1804253">
                <a:moveTo>
                  <a:pt x="730451" y="0"/>
                </a:moveTo>
                <a:cubicBezTo>
                  <a:pt x="1129729" y="507425"/>
                  <a:pt x="1279284" y="1171505"/>
                  <a:pt x="1136784" y="1804253"/>
                </a:cubicBezTo>
                <a:lnTo>
                  <a:pt x="253703" y="1599979"/>
                </a:lnTo>
                <a:lnTo>
                  <a:pt x="264784" y="1559216"/>
                </a:lnTo>
                <a:cubicBezTo>
                  <a:pt x="280823" y="1485077"/>
                  <a:pt x="289245" y="1408315"/>
                  <a:pt x="289245" y="1329692"/>
                </a:cubicBezTo>
                <a:cubicBezTo>
                  <a:pt x="289245" y="1054510"/>
                  <a:pt x="186068" y="802123"/>
                  <a:pt x="14309" y="605257"/>
                </a:cubicBezTo>
                <a:lnTo>
                  <a:pt x="0" y="590365"/>
                </a:lnTo>
                <a:close/>
              </a:path>
            </a:pathLst>
          </a:custGeom>
        </p:spPr>
      </p:pic>
      <p:sp>
        <p:nvSpPr>
          <p:cNvPr id="2051" name="TextBox 2050">
            <a:extLst>
              <a:ext uri="{FF2B5EF4-FFF2-40B4-BE49-F238E27FC236}">
                <a16:creationId xmlns:a16="http://schemas.microsoft.com/office/drawing/2014/main" id="{99D89F26-0605-119B-B9AB-F7C6E4FE3B7C}"/>
              </a:ext>
            </a:extLst>
          </p:cNvPr>
          <p:cNvSpPr txBox="1"/>
          <p:nvPr/>
        </p:nvSpPr>
        <p:spPr>
          <a:xfrm>
            <a:off x="113166" y="2881382"/>
            <a:ext cx="1923278" cy="830997"/>
          </a:xfrm>
          <a:prstGeom prst="rect">
            <a:avLst/>
          </a:prstGeom>
          <a:noFill/>
        </p:spPr>
        <p:txBody>
          <a:bodyPr wrap="square" rtlCol="0">
            <a:spAutoFit/>
          </a:bodyPr>
          <a:lstStyle/>
          <a:p>
            <a:r>
              <a:rPr lang="en-US" sz="2400" b="1" dirty="0">
                <a:solidFill>
                  <a:schemeClr val="bg1"/>
                </a:solidFill>
              </a:rPr>
              <a:t>Installation of Laravel</a:t>
            </a:r>
          </a:p>
        </p:txBody>
      </p:sp>
      <p:sp>
        <p:nvSpPr>
          <p:cNvPr id="4" name="TextBox 3">
            <a:extLst>
              <a:ext uri="{FF2B5EF4-FFF2-40B4-BE49-F238E27FC236}">
                <a16:creationId xmlns:a16="http://schemas.microsoft.com/office/drawing/2014/main" id="{0642ACB5-D37A-2DE1-B03F-E7E372072701}"/>
              </a:ext>
            </a:extLst>
          </p:cNvPr>
          <p:cNvSpPr txBox="1"/>
          <p:nvPr/>
        </p:nvSpPr>
        <p:spPr>
          <a:xfrm>
            <a:off x="5004079" y="1397164"/>
            <a:ext cx="5677319" cy="707886"/>
          </a:xfrm>
          <a:prstGeom prst="rect">
            <a:avLst/>
          </a:prstGeom>
          <a:noFill/>
        </p:spPr>
        <p:txBody>
          <a:bodyPr wrap="square" rtlCol="0">
            <a:spAutoFit/>
          </a:bodyPr>
          <a:lstStyle/>
          <a:p>
            <a:r>
              <a:rPr lang="en-US" sz="4000" b="1" i="0" dirty="0">
                <a:solidFill>
                  <a:srgbClr val="E3E3E3"/>
                </a:solidFill>
                <a:effectLst/>
                <a:latin typeface="Google Sans"/>
              </a:rPr>
              <a:t>Install Composer</a:t>
            </a:r>
            <a:endParaRPr lang="en-US" sz="4000" b="1" dirty="0"/>
          </a:p>
        </p:txBody>
      </p:sp>
      <p:sp>
        <p:nvSpPr>
          <p:cNvPr id="5" name="TextBox 4">
            <a:extLst>
              <a:ext uri="{FF2B5EF4-FFF2-40B4-BE49-F238E27FC236}">
                <a16:creationId xmlns:a16="http://schemas.microsoft.com/office/drawing/2014/main" id="{A865EDF5-A168-C24F-5CAE-DC3A3954AD0B}"/>
              </a:ext>
            </a:extLst>
          </p:cNvPr>
          <p:cNvSpPr txBox="1"/>
          <p:nvPr/>
        </p:nvSpPr>
        <p:spPr>
          <a:xfrm>
            <a:off x="5004079" y="2596398"/>
            <a:ext cx="5630413" cy="1938992"/>
          </a:xfrm>
          <a:prstGeom prst="rect">
            <a:avLst/>
          </a:prstGeom>
          <a:noFill/>
        </p:spPr>
        <p:txBody>
          <a:bodyPr wrap="square" rtlCol="0">
            <a:spAutoFit/>
          </a:bodyPr>
          <a:lstStyle/>
          <a:p>
            <a:r>
              <a:rPr lang="en-GB" sz="2400" b="0" i="0" dirty="0">
                <a:solidFill>
                  <a:srgbClr val="E3E3E3"/>
                </a:solidFill>
                <a:effectLst/>
                <a:latin typeface="Google Sans"/>
              </a:rPr>
              <a:t>Composer is a dependency manager for PHP. It is used to install Laravel and its dependencies. </a:t>
            </a:r>
            <a:r>
              <a:rPr lang="en-GB" sz="2400" dirty="0">
                <a:solidFill>
                  <a:srgbClr val="E3E3E3"/>
                </a:solidFill>
                <a:latin typeface="Google Sans"/>
              </a:rPr>
              <a:t>We</a:t>
            </a:r>
            <a:r>
              <a:rPr lang="en-GB" sz="2400" b="0" i="0" dirty="0">
                <a:solidFill>
                  <a:srgbClr val="E3E3E3"/>
                </a:solidFill>
                <a:effectLst/>
                <a:latin typeface="Google Sans"/>
              </a:rPr>
              <a:t> can download Composer from the Composer website: </a:t>
            </a:r>
            <a:r>
              <a:rPr lang="en-GB" sz="2400" b="0" i="0" dirty="0">
                <a:solidFill>
                  <a:srgbClr val="E3E3E3"/>
                </a:solidFill>
                <a:effectLst/>
                <a:latin typeface="Google Sans"/>
                <a:hlinkClick r:id="rId10"/>
              </a:rPr>
              <a:t>https://getcomposer.org/download/.</a:t>
            </a:r>
            <a:endParaRPr lang="en-US" sz="2400" dirty="0"/>
          </a:p>
        </p:txBody>
      </p:sp>
    </p:spTree>
    <p:extLst>
      <p:ext uri="{BB962C8B-B14F-4D97-AF65-F5344CB8AC3E}">
        <p14:creationId xmlns:p14="http://schemas.microsoft.com/office/powerpoint/2010/main" val="16065800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pic>
        <p:nvPicPr>
          <p:cNvPr id="2049" name="Picture 2048">
            <a:extLst>
              <a:ext uri="{FF2B5EF4-FFF2-40B4-BE49-F238E27FC236}">
                <a16:creationId xmlns:a16="http://schemas.microsoft.com/office/drawing/2014/main" id="{3746B156-C0BC-E024-1943-1D74137287F4}"/>
              </a:ext>
            </a:extLst>
          </p:cNvPr>
          <p:cNvPicPr>
            <a:picLocks noChangeAspect="1"/>
          </p:cNvPicPr>
          <p:nvPr/>
        </p:nvPicPr>
        <p:blipFill>
          <a:blip r:embed="rId3"/>
          <a:srcRect l="4545" t="2567" r="17639"/>
          <a:stretch>
            <a:fillRect/>
          </a:stretch>
        </p:blipFill>
        <p:spPr>
          <a:xfrm rot="3776841">
            <a:off x="-361922" y="4644036"/>
            <a:ext cx="1558245" cy="1606403"/>
          </a:xfrm>
          <a:custGeom>
            <a:avLst/>
            <a:gdLst>
              <a:gd name="connsiteX0" fmla="*/ 675164 w 1558245"/>
              <a:gd name="connsiteY0" fmla="*/ 0 h 1606403"/>
              <a:gd name="connsiteX1" fmla="*/ 1558245 w 1558245"/>
              <a:gd name="connsiteY1" fmla="*/ 204274 h 1606403"/>
              <a:gd name="connsiteX2" fmla="*/ 628454 w 1558245"/>
              <a:gd name="connsiteY2" fmla="*/ 1534105 h 1606403"/>
              <a:gd name="connsiteX3" fmla="*/ 499547 w 1558245"/>
              <a:gd name="connsiteY3" fmla="*/ 1606403 h 1606403"/>
              <a:gd name="connsiteX4" fmla="*/ 398450 w 1558245"/>
              <a:gd name="connsiteY4" fmla="*/ 1606403 h 1606403"/>
              <a:gd name="connsiteX5" fmla="*/ 0 w 1558245"/>
              <a:gd name="connsiteY5" fmla="*/ 767864 h 1606403"/>
              <a:gd name="connsiteX6" fmla="*/ 80600 w 1558245"/>
              <a:gd name="connsiteY6" fmla="*/ 731137 h 1606403"/>
              <a:gd name="connsiteX7" fmla="*/ 656576 w 1558245"/>
              <a:gd name="connsiteY7" fmla="*/ 68381 h 1606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58245" h="1606403">
                <a:moveTo>
                  <a:pt x="675164" y="0"/>
                </a:moveTo>
                <a:lnTo>
                  <a:pt x="1558245" y="204274"/>
                </a:lnTo>
                <a:cubicBezTo>
                  <a:pt x="1433557" y="757930"/>
                  <a:pt x="1097137" y="1234871"/>
                  <a:pt x="628454" y="1534105"/>
                </a:cubicBezTo>
                <a:lnTo>
                  <a:pt x="499547" y="1606403"/>
                </a:lnTo>
                <a:lnTo>
                  <a:pt x="398450" y="1606403"/>
                </a:lnTo>
                <a:lnTo>
                  <a:pt x="0" y="767864"/>
                </a:lnTo>
                <a:lnTo>
                  <a:pt x="80600" y="731137"/>
                </a:lnTo>
                <a:cubicBezTo>
                  <a:pt x="353559" y="590878"/>
                  <a:pt x="562766" y="353676"/>
                  <a:pt x="656576" y="68381"/>
                </a:cubicBezTo>
                <a:close/>
              </a:path>
            </a:pathLst>
          </a:custGeom>
        </p:spPr>
      </p:pic>
      <p:pic>
        <p:nvPicPr>
          <p:cNvPr id="2048" name="Picture 2047">
            <a:extLst>
              <a:ext uri="{FF2B5EF4-FFF2-40B4-BE49-F238E27FC236}">
                <a16:creationId xmlns:a16="http://schemas.microsoft.com/office/drawing/2014/main" id="{6986818C-A087-2F0D-3027-89F6F54E393D}"/>
              </a:ext>
            </a:extLst>
          </p:cNvPr>
          <p:cNvPicPr>
            <a:picLocks noChangeAspect="1"/>
          </p:cNvPicPr>
          <p:nvPr/>
        </p:nvPicPr>
        <p:blipFill>
          <a:blip r:embed="rId4"/>
          <a:srcRect t="12885" r="1181" b="23838"/>
          <a:stretch>
            <a:fillRect/>
          </a:stretch>
        </p:blipFill>
        <p:spPr>
          <a:xfrm rot="3776841">
            <a:off x="-1595172" y="3903977"/>
            <a:ext cx="1826002" cy="1094509"/>
          </a:xfrm>
          <a:custGeom>
            <a:avLst/>
            <a:gdLst>
              <a:gd name="connsiteX0" fmla="*/ 419725 w 1826002"/>
              <a:gd name="connsiteY0" fmla="*/ 0 h 1094509"/>
              <a:gd name="connsiteX1" fmla="*/ 444372 w 1826002"/>
              <a:gd name="connsiteY1" fmla="*/ 11231 h 1094509"/>
              <a:gd name="connsiteX2" fmla="*/ 913025 w 1826002"/>
              <a:gd name="connsiteY2" fmla="*/ 100730 h 1094509"/>
              <a:gd name="connsiteX3" fmla="*/ 1381679 w 1826002"/>
              <a:gd name="connsiteY3" fmla="*/ 11231 h 1094509"/>
              <a:gd name="connsiteX4" fmla="*/ 1406300 w 1826002"/>
              <a:gd name="connsiteY4" fmla="*/ 11 h 1094509"/>
              <a:gd name="connsiteX5" fmla="*/ 1826002 w 1826002"/>
              <a:gd name="connsiteY5" fmla="*/ 883332 h 1094509"/>
              <a:gd name="connsiteX6" fmla="*/ 0 w 1826002"/>
              <a:gd name="connsiteY6" fmla="*/ 883309 h 1094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26002" h="1094509">
                <a:moveTo>
                  <a:pt x="419725" y="0"/>
                </a:moveTo>
                <a:lnTo>
                  <a:pt x="444372" y="11231"/>
                </a:lnTo>
                <a:cubicBezTo>
                  <a:pt x="588417" y="68861"/>
                  <a:pt x="746787" y="100730"/>
                  <a:pt x="913025" y="100730"/>
                </a:cubicBezTo>
                <a:cubicBezTo>
                  <a:pt x="1079264" y="100730"/>
                  <a:pt x="1237633" y="68861"/>
                  <a:pt x="1381679" y="11231"/>
                </a:cubicBezTo>
                <a:lnTo>
                  <a:pt x="1406300" y="11"/>
                </a:lnTo>
                <a:lnTo>
                  <a:pt x="1826002" y="883332"/>
                </a:lnTo>
                <a:cubicBezTo>
                  <a:pt x="1249038" y="1164910"/>
                  <a:pt x="576958" y="1164901"/>
                  <a:pt x="0" y="883309"/>
                </a:cubicBezTo>
                <a:close/>
              </a:path>
            </a:pathLst>
          </a:custGeom>
        </p:spPr>
      </p:pic>
      <p:pic>
        <p:nvPicPr>
          <p:cNvPr id="63" name="Picture 62">
            <a:extLst>
              <a:ext uri="{FF2B5EF4-FFF2-40B4-BE49-F238E27FC236}">
                <a16:creationId xmlns:a16="http://schemas.microsoft.com/office/drawing/2014/main" id="{806A9117-B0C5-A28A-A4EA-4156CD99919E}"/>
              </a:ext>
            </a:extLst>
          </p:cNvPr>
          <p:cNvPicPr>
            <a:picLocks noChangeAspect="1"/>
          </p:cNvPicPr>
          <p:nvPr/>
        </p:nvPicPr>
        <p:blipFill>
          <a:blip r:embed="rId5"/>
          <a:srcRect r="13914"/>
          <a:stretch>
            <a:fillRect/>
          </a:stretch>
        </p:blipFill>
        <p:spPr>
          <a:xfrm rot="3776841">
            <a:off x="-1525002" y="2297489"/>
            <a:ext cx="1513723" cy="1379434"/>
          </a:xfrm>
          <a:custGeom>
            <a:avLst/>
            <a:gdLst>
              <a:gd name="connsiteX0" fmla="*/ 621144 w 1513723"/>
              <a:gd name="connsiteY0" fmla="*/ 0 h 1379434"/>
              <a:gd name="connsiteX1" fmla="*/ 852230 w 1513723"/>
              <a:gd name="connsiteY1" fmla="*/ 0 h 1379434"/>
              <a:gd name="connsiteX2" fmla="*/ 857147 w 1513723"/>
              <a:gd name="connsiteY2" fmla="*/ 18089 h 1379434"/>
              <a:gd name="connsiteX3" fmla="*/ 1433122 w 1513723"/>
              <a:gd name="connsiteY3" fmla="*/ 680845 h 1379434"/>
              <a:gd name="connsiteX4" fmla="*/ 1513723 w 1513723"/>
              <a:gd name="connsiteY4" fmla="*/ 717572 h 1379434"/>
              <a:gd name="connsiteX5" fmla="*/ 1199225 w 1513723"/>
              <a:gd name="connsiteY5" fmla="*/ 1379434 h 1379434"/>
              <a:gd name="connsiteX6" fmla="*/ 740512 w 1513723"/>
              <a:gd name="connsiteY6" fmla="*/ 1379434 h 1379434"/>
              <a:gd name="connsiteX7" fmla="*/ 692734 w 1513723"/>
              <a:gd name="connsiteY7" fmla="*/ 1344983 h 1379434"/>
              <a:gd name="connsiteX8" fmla="*/ 21646 w 1513723"/>
              <a:gd name="connsiteY8" fmla="*/ 386271 h 1379434"/>
              <a:gd name="connsiteX9" fmla="*/ 0 w 1513723"/>
              <a:gd name="connsiteY9" fmla="*/ 310281 h 1379434"/>
              <a:gd name="connsiteX10" fmla="*/ 0 w 1513723"/>
              <a:gd name="connsiteY10" fmla="*/ 143682 h 1379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13723" h="1379434">
                <a:moveTo>
                  <a:pt x="621144" y="0"/>
                </a:moveTo>
                <a:lnTo>
                  <a:pt x="852230" y="0"/>
                </a:lnTo>
                <a:lnTo>
                  <a:pt x="857147" y="18089"/>
                </a:lnTo>
                <a:cubicBezTo>
                  <a:pt x="950957" y="303384"/>
                  <a:pt x="1160163" y="540586"/>
                  <a:pt x="1433122" y="680845"/>
                </a:cubicBezTo>
                <a:lnTo>
                  <a:pt x="1513723" y="717572"/>
                </a:lnTo>
                <a:lnTo>
                  <a:pt x="1199225" y="1379434"/>
                </a:lnTo>
                <a:lnTo>
                  <a:pt x="740512" y="1379434"/>
                </a:lnTo>
                <a:lnTo>
                  <a:pt x="692734" y="1344983"/>
                </a:lnTo>
                <a:cubicBezTo>
                  <a:pt x="386111" y="1096450"/>
                  <a:pt x="152761" y="764611"/>
                  <a:pt x="21646" y="386271"/>
                </a:cubicBezTo>
                <a:lnTo>
                  <a:pt x="0" y="310281"/>
                </a:lnTo>
                <a:lnTo>
                  <a:pt x="0" y="143682"/>
                </a:lnTo>
                <a:close/>
              </a:path>
            </a:pathLst>
          </a:custGeom>
        </p:spPr>
      </p:pic>
      <p:pic>
        <p:nvPicPr>
          <p:cNvPr id="62" name="Picture 61" descr="How To Install Laravel on Windows, macOS, and Linux - Kinsta®">
            <a:extLst>
              <a:ext uri="{FF2B5EF4-FFF2-40B4-BE49-F238E27FC236}">
                <a16:creationId xmlns:a16="http://schemas.microsoft.com/office/drawing/2014/main" id="{70F878B7-581F-CEB4-11E8-397183BACDD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l="14703" t="7499" r="38938"/>
          <a:stretch>
            <a:fillRect/>
          </a:stretch>
        </p:blipFill>
        <p:spPr bwMode="auto">
          <a:xfrm rot="3776841">
            <a:off x="-115791" y="1152113"/>
            <a:ext cx="1189563" cy="1804252"/>
          </a:xfrm>
          <a:custGeom>
            <a:avLst/>
            <a:gdLst>
              <a:gd name="connsiteX0" fmla="*/ 459111 w 1189563"/>
              <a:gd name="connsiteY0" fmla="*/ 0 h 1804252"/>
              <a:gd name="connsiteX1" fmla="*/ 1189563 w 1189563"/>
              <a:gd name="connsiteY1" fmla="*/ 590365 h 1804252"/>
              <a:gd name="connsiteX2" fmla="*/ 1175254 w 1189563"/>
              <a:gd name="connsiteY2" fmla="*/ 605258 h 1804252"/>
              <a:gd name="connsiteX3" fmla="*/ 900318 w 1189563"/>
              <a:gd name="connsiteY3" fmla="*/ 1329692 h 1804252"/>
              <a:gd name="connsiteX4" fmla="*/ 924779 w 1189563"/>
              <a:gd name="connsiteY4" fmla="*/ 1559217 h 1804252"/>
              <a:gd name="connsiteX5" fmla="*/ 935859 w 1189563"/>
              <a:gd name="connsiteY5" fmla="*/ 1599979 h 1804252"/>
              <a:gd name="connsiteX6" fmla="*/ 52778 w 1189563"/>
              <a:gd name="connsiteY6" fmla="*/ 1804252 h 1804252"/>
              <a:gd name="connsiteX7" fmla="*/ 459111 w 1189563"/>
              <a:gd name="connsiteY7" fmla="*/ 0 h 1804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89563" h="1804252">
                <a:moveTo>
                  <a:pt x="459111" y="0"/>
                </a:moveTo>
                <a:lnTo>
                  <a:pt x="1189563" y="590365"/>
                </a:lnTo>
                <a:lnTo>
                  <a:pt x="1175254" y="605258"/>
                </a:lnTo>
                <a:cubicBezTo>
                  <a:pt x="1003496" y="802123"/>
                  <a:pt x="900318" y="1054511"/>
                  <a:pt x="900318" y="1329692"/>
                </a:cubicBezTo>
                <a:cubicBezTo>
                  <a:pt x="900318" y="1408316"/>
                  <a:pt x="908741" y="1485078"/>
                  <a:pt x="924779" y="1559217"/>
                </a:cubicBezTo>
                <a:lnTo>
                  <a:pt x="935859" y="1599979"/>
                </a:lnTo>
                <a:lnTo>
                  <a:pt x="52778" y="1804252"/>
                </a:lnTo>
                <a:cubicBezTo>
                  <a:pt x="-89722" y="1171504"/>
                  <a:pt x="59835" y="507425"/>
                  <a:pt x="459111" y="0"/>
                </a:cubicBezTo>
                <a:close/>
              </a:path>
            </a:pathLst>
          </a:custGeom>
          <a:noFill/>
          <a:extLst>
            <a:ext uri="{909E8E84-426E-40DD-AFC4-6F175D3DCCD1}">
              <a14:hiddenFill xmlns:a14="http://schemas.microsoft.com/office/drawing/2010/main">
                <a:solidFill>
                  <a:srgbClr val="FFFFFF"/>
                </a:solidFill>
              </a14:hiddenFill>
            </a:ext>
          </a:extLst>
        </p:spPr>
      </p:pic>
      <p:pic>
        <p:nvPicPr>
          <p:cNvPr id="56" name="Picture 55">
            <a:extLst>
              <a:ext uri="{FF2B5EF4-FFF2-40B4-BE49-F238E27FC236}">
                <a16:creationId xmlns:a16="http://schemas.microsoft.com/office/drawing/2014/main" id="{82E484D9-4DC5-FA30-3554-82007F39D155}"/>
              </a:ext>
            </a:extLst>
          </p:cNvPr>
          <p:cNvPicPr>
            <a:picLocks noChangeAspect="1"/>
          </p:cNvPicPr>
          <p:nvPr/>
        </p:nvPicPr>
        <p:blipFill>
          <a:blip r:embed="rId7"/>
          <a:srcRect l="5823" t="4398" r="4077" b="4398"/>
          <a:stretch>
            <a:fillRect/>
          </a:stretch>
        </p:blipFill>
        <p:spPr>
          <a:xfrm rot="3776841">
            <a:off x="2291817" y="2955543"/>
            <a:ext cx="2168031" cy="1715700"/>
          </a:xfrm>
          <a:custGeom>
            <a:avLst/>
            <a:gdLst>
              <a:gd name="connsiteX0" fmla="*/ 0 w 1645213"/>
              <a:gd name="connsiteY0" fmla="*/ 0 h 1393334"/>
              <a:gd name="connsiteX1" fmla="*/ 1645213 w 1645213"/>
              <a:gd name="connsiteY1" fmla="*/ 802969 h 1393334"/>
              <a:gd name="connsiteX2" fmla="*/ 914762 w 1645213"/>
              <a:gd name="connsiteY2" fmla="*/ 1393334 h 1393334"/>
              <a:gd name="connsiteX3" fmla="*/ 851362 w 1645213"/>
              <a:gd name="connsiteY3" fmla="*/ 1327350 h 1393334"/>
              <a:gd name="connsiteX4" fmla="*/ 0 w 1645213"/>
              <a:gd name="connsiteY4" fmla="*/ 993779 h 13933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5213" h="1393334">
                <a:moveTo>
                  <a:pt x="0" y="0"/>
                </a:moveTo>
                <a:cubicBezTo>
                  <a:pt x="640393" y="0"/>
                  <a:pt x="1245936" y="295543"/>
                  <a:pt x="1645213" y="802969"/>
                </a:cubicBezTo>
                <a:lnTo>
                  <a:pt x="914762" y="1393334"/>
                </a:lnTo>
                <a:lnTo>
                  <a:pt x="851362" y="1327350"/>
                </a:lnTo>
                <a:cubicBezTo>
                  <a:pt x="633480" y="1121253"/>
                  <a:pt x="332478" y="993779"/>
                  <a:pt x="0" y="993779"/>
                </a:cubicBezTo>
                <a:close/>
              </a:path>
            </a:pathLst>
          </a:custGeom>
        </p:spPr>
      </p:pic>
      <p:sp>
        <p:nvSpPr>
          <p:cNvPr id="18" name="Freeform: Shape 17">
            <a:extLst>
              <a:ext uri="{FF2B5EF4-FFF2-40B4-BE49-F238E27FC236}">
                <a16:creationId xmlns:a16="http://schemas.microsoft.com/office/drawing/2014/main" id="{DDAF0F5E-BDF0-AA9D-76BE-ABC303919381}"/>
              </a:ext>
            </a:extLst>
          </p:cNvPr>
          <p:cNvSpPr/>
          <p:nvPr/>
        </p:nvSpPr>
        <p:spPr>
          <a:xfrm rot="3776841">
            <a:off x="1369248" y="4060054"/>
            <a:ext cx="1189562" cy="1804253"/>
          </a:xfrm>
          <a:custGeom>
            <a:avLst/>
            <a:gdLst>
              <a:gd name="connsiteX0" fmla="*/ 789995 w 1286531"/>
              <a:gd name="connsiteY0" fmla="*/ 0 h 1925384"/>
              <a:gd name="connsiteX1" fmla="*/ 1229451 w 1286531"/>
              <a:gd name="connsiteY1" fmla="*/ 1925384 h 1925384"/>
              <a:gd name="connsiteX2" fmla="*/ 274384 w 1286531"/>
              <a:gd name="connsiteY2" fmla="*/ 1707396 h 1925384"/>
              <a:gd name="connsiteX3" fmla="*/ 286368 w 1286531"/>
              <a:gd name="connsiteY3" fmla="*/ 1663896 h 1925384"/>
              <a:gd name="connsiteX4" fmla="*/ 312823 w 1286531"/>
              <a:gd name="connsiteY4" fmla="*/ 1418962 h 1925384"/>
              <a:gd name="connsiteX5" fmla="*/ 15475 w 1286531"/>
              <a:gd name="connsiteY5" fmla="*/ 645892 h 1925384"/>
              <a:gd name="connsiteX6" fmla="*/ 0 w 1286531"/>
              <a:gd name="connsiteY6" fmla="*/ 630000 h 1925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6531" h="1925384">
                <a:moveTo>
                  <a:pt x="789995" y="0"/>
                </a:moveTo>
                <a:cubicBezTo>
                  <a:pt x="1221820" y="541492"/>
                  <a:pt x="1383567" y="1250155"/>
                  <a:pt x="1229451" y="1925384"/>
                </a:cubicBezTo>
                <a:lnTo>
                  <a:pt x="274384" y="1707396"/>
                </a:lnTo>
                <a:lnTo>
                  <a:pt x="286368" y="1663896"/>
                </a:lnTo>
                <a:cubicBezTo>
                  <a:pt x="303714" y="1584780"/>
                  <a:pt x="312823" y="1502864"/>
                  <a:pt x="312823" y="1418962"/>
                </a:cubicBezTo>
                <a:cubicBezTo>
                  <a:pt x="312823" y="1125306"/>
                  <a:pt x="201235" y="855974"/>
                  <a:pt x="15475" y="645892"/>
                </a:cubicBezTo>
                <a:lnTo>
                  <a:pt x="0" y="63000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9073" tIns="1678940" rIns="167133" bIns="2139527" numCol="1" spcCol="1270" anchor="ctr" anchorCtr="0">
            <a:noAutofit/>
          </a:bodyPr>
          <a:lstStyle/>
          <a:p>
            <a:pPr marL="0" lvl="0" indent="0" algn="ctr" defTabSz="1866900">
              <a:lnSpc>
                <a:spcPct val="90000"/>
              </a:lnSpc>
              <a:spcBef>
                <a:spcPct val="0"/>
              </a:spcBef>
              <a:spcAft>
                <a:spcPct val="35000"/>
              </a:spcAft>
              <a:buNone/>
            </a:pPr>
            <a:endParaRPr lang="en-US" sz="4200" kern="1200"/>
          </a:p>
        </p:txBody>
      </p:sp>
      <p:pic>
        <p:nvPicPr>
          <p:cNvPr id="57" name="Picture 56" descr="Laravel Gifts &amp; Merchandise for Sale | Redbubble">
            <a:extLst>
              <a:ext uri="{FF2B5EF4-FFF2-40B4-BE49-F238E27FC236}">
                <a16:creationId xmlns:a16="http://schemas.microsoft.com/office/drawing/2014/main" id="{7A596023-15A4-FB09-A15F-587DE8E8DB2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l="4585" t="17602" r="17192" b="16151"/>
          <a:stretch>
            <a:fillRect/>
          </a:stretch>
        </p:blipFill>
        <p:spPr bwMode="auto">
          <a:xfrm rot="3776841">
            <a:off x="980178" y="1467025"/>
            <a:ext cx="1645213" cy="1393334"/>
          </a:xfrm>
          <a:custGeom>
            <a:avLst/>
            <a:gdLst>
              <a:gd name="connsiteX0" fmla="*/ 1645213 w 1645213"/>
              <a:gd name="connsiteY0" fmla="*/ 0 h 1393334"/>
              <a:gd name="connsiteX1" fmla="*/ 1645213 w 1645213"/>
              <a:gd name="connsiteY1" fmla="*/ 993779 h 1393334"/>
              <a:gd name="connsiteX2" fmla="*/ 793853 w 1645213"/>
              <a:gd name="connsiteY2" fmla="*/ 1327350 h 1393334"/>
              <a:gd name="connsiteX3" fmla="*/ 730453 w 1645213"/>
              <a:gd name="connsiteY3" fmla="*/ 1393334 h 1393334"/>
              <a:gd name="connsiteX4" fmla="*/ 0 w 1645213"/>
              <a:gd name="connsiteY4" fmla="*/ 802969 h 1393334"/>
              <a:gd name="connsiteX5" fmla="*/ 1645213 w 1645213"/>
              <a:gd name="connsiteY5" fmla="*/ 0 h 1393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45213" h="1393334">
                <a:moveTo>
                  <a:pt x="1645213" y="0"/>
                </a:moveTo>
                <a:lnTo>
                  <a:pt x="1645213" y="993779"/>
                </a:lnTo>
                <a:cubicBezTo>
                  <a:pt x="1312736" y="993779"/>
                  <a:pt x="1011735" y="1121253"/>
                  <a:pt x="793853" y="1327350"/>
                </a:cubicBezTo>
                <a:lnTo>
                  <a:pt x="730453" y="1393334"/>
                </a:lnTo>
                <a:lnTo>
                  <a:pt x="0" y="802969"/>
                </a:lnTo>
                <a:cubicBezTo>
                  <a:pt x="399278" y="295544"/>
                  <a:pt x="1004820" y="0"/>
                  <a:pt x="1645213" y="0"/>
                </a:cubicBezTo>
                <a:close/>
              </a:path>
            </a:pathLst>
          </a:custGeom>
          <a:noFill/>
          <a:extLst>
            <a:ext uri="{909E8E84-426E-40DD-AFC4-6F175D3DCCD1}">
              <a14:hiddenFill xmlns:a14="http://schemas.microsoft.com/office/drawing/2010/main">
                <a:solidFill>
                  <a:srgbClr val="FFFFFF"/>
                </a:solidFill>
              </a14:hiddenFill>
            </a:ext>
          </a:extLst>
        </p:spPr>
      </p:pic>
      <p:pic>
        <p:nvPicPr>
          <p:cNvPr id="55" name="Picture 54">
            <a:extLst>
              <a:ext uri="{FF2B5EF4-FFF2-40B4-BE49-F238E27FC236}">
                <a16:creationId xmlns:a16="http://schemas.microsoft.com/office/drawing/2014/main" id="{4D0E584E-A514-24DB-5876-6B46931549D2}"/>
              </a:ext>
            </a:extLst>
          </p:cNvPr>
          <p:cNvPicPr>
            <a:picLocks noChangeAspect="1"/>
          </p:cNvPicPr>
          <p:nvPr/>
        </p:nvPicPr>
        <p:blipFill>
          <a:blip r:embed="rId9"/>
          <a:srcRect l="9564" r="18131" b="2100"/>
          <a:stretch>
            <a:fillRect/>
          </a:stretch>
        </p:blipFill>
        <p:spPr>
          <a:xfrm rot="3776841">
            <a:off x="1364986" y="4051708"/>
            <a:ext cx="1189562" cy="1804253"/>
          </a:xfrm>
          <a:custGeom>
            <a:avLst/>
            <a:gdLst>
              <a:gd name="connsiteX0" fmla="*/ 730451 w 1189562"/>
              <a:gd name="connsiteY0" fmla="*/ 0 h 1804253"/>
              <a:gd name="connsiteX1" fmla="*/ 1136784 w 1189562"/>
              <a:gd name="connsiteY1" fmla="*/ 1804253 h 1804253"/>
              <a:gd name="connsiteX2" fmla="*/ 253703 w 1189562"/>
              <a:gd name="connsiteY2" fmla="*/ 1599979 h 1804253"/>
              <a:gd name="connsiteX3" fmla="*/ 264784 w 1189562"/>
              <a:gd name="connsiteY3" fmla="*/ 1559216 h 1804253"/>
              <a:gd name="connsiteX4" fmla="*/ 289245 w 1189562"/>
              <a:gd name="connsiteY4" fmla="*/ 1329692 h 1804253"/>
              <a:gd name="connsiteX5" fmla="*/ 14309 w 1189562"/>
              <a:gd name="connsiteY5" fmla="*/ 605257 h 1804253"/>
              <a:gd name="connsiteX6" fmla="*/ 0 w 1189562"/>
              <a:gd name="connsiteY6" fmla="*/ 590365 h 1804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89562" h="1804253">
                <a:moveTo>
                  <a:pt x="730451" y="0"/>
                </a:moveTo>
                <a:cubicBezTo>
                  <a:pt x="1129729" y="507425"/>
                  <a:pt x="1279284" y="1171505"/>
                  <a:pt x="1136784" y="1804253"/>
                </a:cubicBezTo>
                <a:lnTo>
                  <a:pt x="253703" y="1599979"/>
                </a:lnTo>
                <a:lnTo>
                  <a:pt x="264784" y="1559216"/>
                </a:lnTo>
                <a:cubicBezTo>
                  <a:pt x="280823" y="1485077"/>
                  <a:pt x="289245" y="1408315"/>
                  <a:pt x="289245" y="1329692"/>
                </a:cubicBezTo>
                <a:cubicBezTo>
                  <a:pt x="289245" y="1054510"/>
                  <a:pt x="186068" y="802123"/>
                  <a:pt x="14309" y="605257"/>
                </a:cubicBezTo>
                <a:lnTo>
                  <a:pt x="0" y="590365"/>
                </a:lnTo>
                <a:close/>
              </a:path>
            </a:pathLst>
          </a:custGeom>
        </p:spPr>
      </p:pic>
      <p:sp>
        <p:nvSpPr>
          <p:cNvPr id="2051" name="TextBox 2050">
            <a:extLst>
              <a:ext uri="{FF2B5EF4-FFF2-40B4-BE49-F238E27FC236}">
                <a16:creationId xmlns:a16="http://schemas.microsoft.com/office/drawing/2014/main" id="{99D89F26-0605-119B-B9AB-F7C6E4FE3B7C}"/>
              </a:ext>
            </a:extLst>
          </p:cNvPr>
          <p:cNvSpPr txBox="1"/>
          <p:nvPr/>
        </p:nvSpPr>
        <p:spPr>
          <a:xfrm>
            <a:off x="48146" y="3413588"/>
            <a:ext cx="1754639" cy="830997"/>
          </a:xfrm>
          <a:prstGeom prst="rect">
            <a:avLst/>
          </a:prstGeom>
          <a:noFill/>
        </p:spPr>
        <p:txBody>
          <a:bodyPr wrap="square" rtlCol="0">
            <a:spAutoFit/>
          </a:bodyPr>
          <a:lstStyle/>
          <a:p>
            <a:r>
              <a:rPr lang="en-US" sz="2400" b="1" dirty="0">
                <a:solidFill>
                  <a:schemeClr val="bg1"/>
                </a:solidFill>
              </a:rPr>
              <a:t>Installation of Laravel</a:t>
            </a:r>
          </a:p>
        </p:txBody>
      </p:sp>
      <p:sp>
        <p:nvSpPr>
          <p:cNvPr id="3" name="TextBox 2">
            <a:extLst>
              <a:ext uri="{FF2B5EF4-FFF2-40B4-BE49-F238E27FC236}">
                <a16:creationId xmlns:a16="http://schemas.microsoft.com/office/drawing/2014/main" id="{241C9DC1-A202-4D4B-DFED-8ED0705E875A}"/>
              </a:ext>
            </a:extLst>
          </p:cNvPr>
          <p:cNvSpPr txBox="1"/>
          <p:nvPr/>
        </p:nvSpPr>
        <p:spPr>
          <a:xfrm>
            <a:off x="5004079" y="1397164"/>
            <a:ext cx="5677319" cy="1323439"/>
          </a:xfrm>
          <a:prstGeom prst="rect">
            <a:avLst/>
          </a:prstGeom>
          <a:noFill/>
        </p:spPr>
        <p:txBody>
          <a:bodyPr wrap="square" rtlCol="0">
            <a:spAutoFit/>
          </a:bodyPr>
          <a:lstStyle/>
          <a:p>
            <a:r>
              <a:rPr lang="en-US" sz="4000" b="0" i="0" dirty="0">
                <a:solidFill>
                  <a:srgbClr val="E3E3E3"/>
                </a:solidFill>
                <a:effectLst/>
                <a:latin typeface="Google Sans"/>
              </a:rPr>
              <a:t>Verify Composer installation</a:t>
            </a:r>
            <a:endParaRPr lang="en-US" sz="4000" b="1" dirty="0"/>
          </a:p>
        </p:txBody>
      </p:sp>
      <p:sp>
        <p:nvSpPr>
          <p:cNvPr id="4" name="TextBox 3">
            <a:extLst>
              <a:ext uri="{FF2B5EF4-FFF2-40B4-BE49-F238E27FC236}">
                <a16:creationId xmlns:a16="http://schemas.microsoft.com/office/drawing/2014/main" id="{C3EB5581-45C0-10AB-42EA-1939749A9FE1}"/>
              </a:ext>
            </a:extLst>
          </p:cNvPr>
          <p:cNvSpPr txBox="1"/>
          <p:nvPr/>
        </p:nvSpPr>
        <p:spPr>
          <a:xfrm>
            <a:off x="5027531" y="2939806"/>
            <a:ext cx="5630413" cy="2616101"/>
          </a:xfrm>
          <a:prstGeom prst="rect">
            <a:avLst/>
          </a:prstGeom>
          <a:noFill/>
        </p:spPr>
        <p:txBody>
          <a:bodyPr wrap="square" rtlCol="0">
            <a:spAutoFit/>
          </a:bodyPr>
          <a:lstStyle/>
          <a:p>
            <a:r>
              <a:rPr lang="en-GB" sz="2400" b="0" i="0" dirty="0">
                <a:solidFill>
                  <a:srgbClr val="E3E3E3"/>
                </a:solidFill>
                <a:effectLst/>
                <a:latin typeface="Google Sans"/>
              </a:rPr>
              <a:t>Once Composer is installed, you can verify the installation by running the following command in your terminal:</a:t>
            </a:r>
          </a:p>
          <a:p>
            <a:r>
              <a:rPr lang="en-US" sz="2000" b="0" i="0" dirty="0">
                <a:solidFill>
                  <a:schemeClr val="accent6">
                    <a:lumMod val="60000"/>
                    <a:lumOff val="40000"/>
                  </a:schemeClr>
                </a:solidFill>
                <a:effectLst/>
                <a:latin typeface="Grandview Display" panose="020F0502020204030204" pitchFamily="34" charset="0"/>
              </a:rPr>
              <a:t>Composer</a:t>
            </a:r>
          </a:p>
          <a:p>
            <a:r>
              <a:rPr lang="en-GB" sz="2400" b="0" i="0" dirty="0">
                <a:solidFill>
                  <a:srgbClr val="E3E3E3"/>
                </a:solidFill>
                <a:effectLst/>
                <a:latin typeface="Google Sans"/>
              </a:rPr>
              <a:t>If Composer is installed correctly, you should see the following output:</a:t>
            </a:r>
            <a:endParaRPr lang="en-US" sz="2400" dirty="0">
              <a:solidFill>
                <a:schemeClr val="accent6">
                  <a:lumMod val="60000"/>
                  <a:lumOff val="40000"/>
                </a:schemeClr>
              </a:solidFill>
              <a:latin typeface="Grandview Display" panose="020F0502020204030204" pitchFamily="34" charset="0"/>
            </a:endParaRPr>
          </a:p>
          <a:p>
            <a:r>
              <a:rPr lang="fr-FR" sz="2000" b="0" i="0" dirty="0">
                <a:solidFill>
                  <a:schemeClr val="accent6">
                    <a:lumMod val="60000"/>
                    <a:lumOff val="40000"/>
                  </a:schemeClr>
                </a:solidFill>
                <a:effectLst/>
                <a:latin typeface="Grandview Display" panose="020B0502040204020203" pitchFamily="34" charset="0"/>
              </a:rPr>
              <a:t>Composer version 2.2.6 2022-07-08 13:47:40</a:t>
            </a:r>
            <a:endParaRPr lang="en-US" sz="2000" dirty="0">
              <a:solidFill>
                <a:schemeClr val="accent6">
                  <a:lumMod val="60000"/>
                  <a:lumOff val="40000"/>
                </a:schemeClr>
              </a:solidFill>
              <a:latin typeface="Grandview Display" panose="020B0502040204020203" pitchFamily="34" charset="0"/>
            </a:endParaRPr>
          </a:p>
        </p:txBody>
      </p:sp>
    </p:spTree>
    <p:extLst>
      <p:ext uri="{BB962C8B-B14F-4D97-AF65-F5344CB8AC3E}">
        <p14:creationId xmlns:p14="http://schemas.microsoft.com/office/powerpoint/2010/main" val="24341800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pic>
        <p:nvPicPr>
          <p:cNvPr id="2049" name="Picture 2048">
            <a:extLst>
              <a:ext uri="{FF2B5EF4-FFF2-40B4-BE49-F238E27FC236}">
                <a16:creationId xmlns:a16="http://schemas.microsoft.com/office/drawing/2014/main" id="{3746B156-C0BC-E024-1943-1D74137287F4}"/>
              </a:ext>
            </a:extLst>
          </p:cNvPr>
          <p:cNvPicPr>
            <a:picLocks noChangeAspect="1"/>
          </p:cNvPicPr>
          <p:nvPr/>
        </p:nvPicPr>
        <p:blipFill>
          <a:blip r:embed="rId3"/>
          <a:srcRect l="4545" t="2567" r="17639"/>
          <a:stretch>
            <a:fillRect/>
          </a:stretch>
        </p:blipFill>
        <p:spPr>
          <a:xfrm rot="6971340">
            <a:off x="-1518320" y="3658178"/>
            <a:ext cx="1558245" cy="1606403"/>
          </a:xfrm>
          <a:custGeom>
            <a:avLst/>
            <a:gdLst>
              <a:gd name="connsiteX0" fmla="*/ 675164 w 1558245"/>
              <a:gd name="connsiteY0" fmla="*/ 0 h 1606403"/>
              <a:gd name="connsiteX1" fmla="*/ 1558245 w 1558245"/>
              <a:gd name="connsiteY1" fmla="*/ 204274 h 1606403"/>
              <a:gd name="connsiteX2" fmla="*/ 628454 w 1558245"/>
              <a:gd name="connsiteY2" fmla="*/ 1534105 h 1606403"/>
              <a:gd name="connsiteX3" fmla="*/ 499547 w 1558245"/>
              <a:gd name="connsiteY3" fmla="*/ 1606403 h 1606403"/>
              <a:gd name="connsiteX4" fmla="*/ 398450 w 1558245"/>
              <a:gd name="connsiteY4" fmla="*/ 1606403 h 1606403"/>
              <a:gd name="connsiteX5" fmla="*/ 0 w 1558245"/>
              <a:gd name="connsiteY5" fmla="*/ 767864 h 1606403"/>
              <a:gd name="connsiteX6" fmla="*/ 80600 w 1558245"/>
              <a:gd name="connsiteY6" fmla="*/ 731137 h 1606403"/>
              <a:gd name="connsiteX7" fmla="*/ 656576 w 1558245"/>
              <a:gd name="connsiteY7" fmla="*/ 68381 h 1606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58245" h="1606403">
                <a:moveTo>
                  <a:pt x="675164" y="0"/>
                </a:moveTo>
                <a:lnTo>
                  <a:pt x="1558245" y="204274"/>
                </a:lnTo>
                <a:cubicBezTo>
                  <a:pt x="1433557" y="757930"/>
                  <a:pt x="1097137" y="1234871"/>
                  <a:pt x="628454" y="1534105"/>
                </a:cubicBezTo>
                <a:lnTo>
                  <a:pt x="499547" y="1606403"/>
                </a:lnTo>
                <a:lnTo>
                  <a:pt x="398450" y="1606403"/>
                </a:lnTo>
                <a:lnTo>
                  <a:pt x="0" y="767864"/>
                </a:lnTo>
                <a:lnTo>
                  <a:pt x="80600" y="731137"/>
                </a:lnTo>
                <a:cubicBezTo>
                  <a:pt x="353559" y="590878"/>
                  <a:pt x="562766" y="353676"/>
                  <a:pt x="656576" y="68381"/>
                </a:cubicBezTo>
                <a:close/>
              </a:path>
            </a:pathLst>
          </a:custGeom>
        </p:spPr>
      </p:pic>
      <p:pic>
        <p:nvPicPr>
          <p:cNvPr id="2048" name="Picture 2047">
            <a:extLst>
              <a:ext uri="{FF2B5EF4-FFF2-40B4-BE49-F238E27FC236}">
                <a16:creationId xmlns:a16="http://schemas.microsoft.com/office/drawing/2014/main" id="{6986818C-A087-2F0D-3027-89F6F54E393D}"/>
              </a:ext>
            </a:extLst>
          </p:cNvPr>
          <p:cNvPicPr>
            <a:picLocks noChangeAspect="1"/>
          </p:cNvPicPr>
          <p:nvPr/>
        </p:nvPicPr>
        <p:blipFill>
          <a:blip r:embed="rId4"/>
          <a:srcRect t="12885" r="1181" b="23838"/>
          <a:stretch>
            <a:fillRect/>
          </a:stretch>
        </p:blipFill>
        <p:spPr>
          <a:xfrm rot="6971340">
            <a:off x="-1512141" y="2437295"/>
            <a:ext cx="1826002" cy="1094509"/>
          </a:xfrm>
          <a:custGeom>
            <a:avLst/>
            <a:gdLst>
              <a:gd name="connsiteX0" fmla="*/ 419725 w 1826002"/>
              <a:gd name="connsiteY0" fmla="*/ 0 h 1094509"/>
              <a:gd name="connsiteX1" fmla="*/ 444372 w 1826002"/>
              <a:gd name="connsiteY1" fmla="*/ 11231 h 1094509"/>
              <a:gd name="connsiteX2" fmla="*/ 913025 w 1826002"/>
              <a:gd name="connsiteY2" fmla="*/ 100730 h 1094509"/>
              <a:gd name="connsiteX3" fmla="*/ 1381679 w 1826002"/>
              <a:gd name="connsiteY3" fmla="*/ 11231 h 1094509"/>
              <a:gd name="connsiteX4" fmla="*/ 1406300 w 1826002"/>
              <a:gd name="connsiteY4" fmla="*/ 11 h 1094509"/>
              <a:gd name="connsiteX5" fmla="*/ 1826002 w 1826002"/>
              <a:gd name="connsiteY5" fmla="*/ 883332 h 1094509"/>
              <a:gd name="connsiteX6" fmla="*/ 0 w 1826002"/>
              <a:gd name="connsiteY6" fmla="*/ 883309 h 1094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26002" h="1094509">
                <a:moveTo>
                  <a:pt x="419725" y="0"/>
                </a:moveTo>
                <a:lnTo>
                  <a:pt x="444372" y="11231"/>
                </a:lnTo>
                <a:cubicBezTo>
                  <a:pt x="588417" y="68861"/>
                  <a:pt x="746787" y="100730"/>
                  <a:pt x="913025" y="100730"/>
                </a:cubicBezTo>
                <a:cubicBezTo>
                  <a:pt x="1079264" y="100730"/>
                  <a:pt x="1237633" y="68861"/>
                  <a:pt x="1381679" y="11231"/>
                </a:cubicBezTo>
                <a:lnTo>
                  <a:pt x="1406300" y="11"/>
                </a:lnTo>
                <a:lnTo>
                  <a:pt x="1826002" y="883332"/>
                </a:lnTo>
                <a:cubicBezTo>
                  <a:pt x="1249038" y="1164910"/>
                  <a:pt x="576958" y="1164901"/>
                  <a:pt x="0" y="883309"/>
                </a:cubicBezTo>
                <a:close/>
              </a:path>
            </a:pathLst>
          </a:custGeom>
        </p:spPr>
      </p:pic>
      <p:pic>
        <p:nvPicPr>
          <p:cNvPr id="63" name="Picture 62">
            <a:extLst>
              <a:ext uri="{FF2B5EF4-FFF2-40B4-BE49-F238E27FC236}">
                <a16:creationId xmlns:a16="http://schemas.microsoft.com/office/drawing/2014/main" id="{806A9117-B0C5-A28A-A4EA-4156CD99919E}"/>
              </a:ext>
            </a:extLst>
          </p:cNvPr>
          <p:cNvPicPr>
            <a:picLocks noChangeAspect="1"/>
          </p:cNvPicPr>
          <p:nvPr/>
        </p:nvPicPr>
        <p:blipFill>
          <a:blip r:embed="rId5"/>
          <a:srcRect r="13914"/>
          <a:stretch>
            <a:fillRect/>
          </a:stretch>
        </p:blipFill>
        <p:spPr>
          <a:xfrm rot="6971340">
            <a:off x="-234521" y="1349823"/>
            <a:ext cx="1513723" cy="1379434"/>
          </a:xfrm>
          <a:custGeom>
            <a:avLst/>
            <a:gdLst>
              <a:gd name="connsiteX0" fmla="*/ 621144 w 1513723"/>
              <a:gd name="connsiteY0" fmla="*/ 0 h 1379434"/>
              <a:gd name="connsiteX1" fmla="*/ 852230 w 1513723"/>
              <a:gd name="connsiteY1" fmla="*/ 0 h 1379434"/>
              <a:gd name="connsiteX2" fmla="*/ 857147 w 1513723"/>
              <a:gd name="connsiteY2" fmla="*/ 18089 h 1379434"/>
              <a:gd name="connsiteX3" fmla="*/ 1433122 w 1513723"/>
              <a:gd name="connsiteY3" fmla="*/ 680845 h 1379434"/>
              <a:gd name="connsiteX4" fmla="*/ 1513723 w 1513723"/>
              <a:gd name="connsiteY4" fmla="*/ 717572 h 1379434"/>
              <a:gd name="connsiteX5" fmla="*/ 1199225 w 1513723"/>
              <a:gd name="connsiteY5" fmla="*/ 1379434 h 1379434"/>
              <a:gd name="connsiteX6" fmla="*/ 740512 w 1513723"/>
              <a:gd name="connsiteY6" fmla="*/ 1379434 h 1379434"/>
              <a:gd name="connsiteX7" fmla="*/ 692734 w 1513723"/>
              <a:gd name="connsiteY7" fmla="*/ 1344983 h 1379434"/>
              <a:gd name="connsiteX8" fmla="*/ 21646 w 1513723"/>
              <a:gd name="connsiteY8" fmla="*/ 386271 h 1379434"/>
              <a:gd name="connsiteX9" fmla="*/ 0 w 1513723"/>
              <a:gd name="connsiteY9" fmla="*/ 310281 h 1379434"/>
              <a:gd name="connsiteX10" fmla="*/ 0 w 1513723"/>
              <a:gd name="connsiteY10" fmla="*/ 143682 h 1379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13723" h="1379434">
                <a:moveTo>
                  <a:pt x="621144" y="0"/>
                </a:moveTo>
                <a:lnTo>
                  <a:pt x="852230" y="0"/>
                </a:lnTo>
                <a:lnTo>
                  <a:pt x="857147" y="18089"/>
                </a:lnTo>
                <a:cubicBezTo>
                  <a:pt x="950957" y="303384"/>
                  <a:pt x="1160163" y="540586"/>
                  <a:pt x="1433122" y="680845"/>
                </a:cubicBezTo>
                <a:lnTo>
                  <a:pt x="1513723" y="717572"/>
                </a:lnTo>
                <a:lnTo>
                  <a:pt x="1199225" y="1379434"/>
                </a:lnTo>
                <a:lnTo>
                  <a:pt x="740512" y="1379434"/>
                </a:lnTo>
                <a:lnTo>
                  <a:pt x="692734" y="1344983"/>
                </a:lnTo>
                <a:cubicBezTo>
                  <a:pt x="386111" y="1096450"/>
                  <a:pt x="152761" y="764611"/>
                  <a:pt x="21646" y="386271"/>
                </a:cubicBezTo>
                <a:lnTo>
                  <a:pt x="0" y="310281"/>
                </a:lnTo>
                <a:lnTo>
                  <a:pt x="0" y="143682"/>
                </a:lnTo>
                <a:close/>
              </a:path>
            </a:pathLst>
          </a:custGeom>
        </p:spPr>
      </p:pic>
      <p:pic>
        <p:nvPicPr>
          <p:cNvPr id="62" name="Picture 61" descr="How To Install Laravel on Windows, macOS, and Linux - Kinsta®">
            <a:extLst>
              <a:ext uri="{FF2B5EF4-FFF2-40B4-BE49-F238E27FC236}">
                <a16:creationId xmlns:a16="http://schemas.microsoft.com/office/drawing/2014/main" id="{70F878B7-581F-CEB4-11E8-397183BACDD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l="14703" t="7499" r="38938"/>
          <a:stretch>
            <a:fillRect/>
          </a:stretch>
        </p:blipFill>
        <p:spPr bwMode="auto">
          <a:xfrm rot="6971340">
            <a:off x="1421356" y="1578248"/>
            <a:ext cx="1189563" cy="1804252"/>
          </a:xfrm>
          <a:custGeom>
            <a:avLst/>
            <a:gdLst>
              <a:gd name="connsiteX0" fmla="*/ 459111 w 1189563"/>
              <a:gd name="connsiteY0" fmla="*/ 0 h 1804252"/>
              <a:gd name="connsiteX1" fmla="*/ 1189563 w 1189563"/>
              <a:gd name="connsiteY1" fmla="*/ 590365 h 1804252"/>
              <a:gd name="connsiteX2" fmla="*/ 1175254 w 1189563"/>
              <a:gd name="connsiteY2" fmla="*/ 605258 h 1804252"/>
              <a:gd name="connsiteX3" fmla="*/ 900318 w 1189563"/>
              <a:gd name="connsiteY3" fmla="*/ 1329692 h 1804252"/>
              <a:gd name="connsiteX4" fmla="*/ 924779 w 1189563"/>
              <a:gd name="connsiteY4" fmla="*/ 1559217 h 1804252"/>
              <a:gd name="connsiteX5" fmla="*/ 935859 w 1189563"/>
              <a:gd name="connsiteY5" fmla="*/ 1599979 h 1804252"/>
              <a:gd name="connsiteX6" fmla="*/ 52778 w 1189563"/>
              <a:gd name="connsiteY6" fmla="*/ 1804252 h 1804252"/>
              <a:gd name="connsiteX7" fmla="*/ 459111 w 1189563"/>
              <a:gd name="connsiteY7" fmla="*/ 0 h 1804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89563" h="1804252">
                <a:moveTo>
                  <a:pt x="459111" y="0"/>
                </a:moveTo>
                <a:lnTo>
                  <a:pt x="1189563" y="590365"/>
                </a:lnTo>
                <a:lnTo>
                  <a:pt x="1175254" y="605258"/>
                </a:lnTo>
                <a:cubicBezTo>
                  <a:pt x="1003496" y="802123"/>
                  <a:pt x="900318" y="1054511"/>
                  <a:pt x="900318" y="1329692"/>
                </a:cubicBezTo>
                <a:cubicBezTo>
                  <a:pt x="900318" y="1408316"/>
                  <a:pt x="908741" y="1485078"/>
                  <a:pt x="924779" y="1559217"/>
                </a:cubicBezTo>
                <a:lnTo>
                  <a:pt x="935859" y="1599979"/>
                </a:lnTo>
                <a:lnTo>
                  <a:pt x="52778" y="1804252"/>
                </a:lnTo>
                <a:cubicBezTo>
                  <a:pt x="-89722" y="1171504"/>
                  <a:pt x="59835" y="507425"/>
                  <a:pt x="459111" y="0"/>
                </a:cubicBezTo>
                <a:close/>
              </a:path>
            </a:pathLst>
          </a:custGeom>
          <a:noFill/>
          <a:extLst>
            <a:ext uri="{909E8E84-426E-40DD-AFC4-6F175D3DCCD1}">
              <a14:hiddenFill xmlns:a14="http://schemas.microsoft.com/office/drawing/2010/main">
                <a:solidFill>
                  <a:srgbClr val="FFFFFF"/>
                </a:solidFill>
              </a14:hiddenFill>
            </a:ext>
          </a:extLst>
        </p:spPr>
      </p:pic>
      <p:pic>
        <p:nvPicPr>
          <p:cNvPr id="56" name="Picture 55">
            <a:extLst>
              <a:ext uri="{FF2B5EF4-FFF2-40B4-BE49-F238E27FC236}">
                <a16:creationId xmlns:a16="http://schemas.microsoft.com/office/drawing/2014/main" id="{82E484D9-4DC5-FA30-3554-82007F39D155}"/>
              </a:ext>
            </a:extLst>
          </p:cNvPr>
          <p:cNvPicPr>
            <a:picLocks noChangeAspect="1"/>
          </p:cNvPicPr>
          <p:nvPr/>
        </p:nvPicPr>
        <p:blipFill>
          <a:blip r:embed="rId7"/>
          <a:srcRect l="5823" t="4398" r="4077" b="4398"/>
          <a:stretch>
            <a:fillRect/>
          </a:stretch>
        </p:blipFill>
        <p:spPr>
          <a:xfrm rot="6971340">
            <a:off x="1066606" y="4511391"/>
            <a:ext cx="1645213" cy="1393334"/>
          </a:xfrm>
          <a:custGeom>
            <a:avLst/>
            <a:gdLst>
              <a:gd name="connsiteX0" fmla="*/ 0 w 1645213"/>
              <a:gd name="connsiteY0" fmla="*/ 0 h 1393334"/>
              <a:gd name="connsiteX1" fmla="*/ 1645213 w 1645213"/>
              <a:gd name="connsiteY1" fmla="*/ 802969 h 1393334"/>
              <a:gd name="connsiteX2" fmla="*/ 914762 w 1645213"/>
              <a:gd name="connsiteY2" fmla="*/ 1393334 h 1393334"/>
              <a:gd name="connsiteX3" fmla="*/ 851362 w 1645213"/>
              <a:gd name="connsiteY3" fmla="*/ 1327350 h 1393334"/>
              <a:gd name="connsiteX4" fmla="*/ 0 w 1645213"/>
              <a:gd name="connsiteY4" fmla="*/ 993779 h 13933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5213" h="1393334">
                <a:moveTo>
                  <a:pt x="0" y="0"/>
                </a:moveTo>
                <a:cubicBezTo>
                  <a:pt x="640393" y="0"/>
                  <a:pt x="1245936" y="295543"/>
                  <a:pt x="1645213" y="802969"/>
                </a:cubicBezTo>
                <a:lnTo>
                  <a:pt x="914762" y="1393334"/>
                </a:lnTo>
                <a:lnTo>
                  <a:pt x="851362" y="1327350"/>
                </a:lnTo>
                <a:cubicBezTo>
                  <a:pt x="633480" y="1121253"/>
                  <a:pt x="332478" y="993779"/>
                  <a:pt x="0" y="993779"/>
                </a:cubicBezTo>
                <a:close/>
              </a:path>
            </a:pathLst>
          </a:custGeom>
        </p:spPr>
      </p:pic>
      <p:sp>
        <p:nvSpPr>
          <p:cNvPr id="18" name="Freeform: Shape 17">
            <a:extLst>
              <a:ext uri="{FF2B5EF4-FFF2-40B4-BE49-F238E27FC236}">
                <a16:creationId xmlns:a16="http://schemas.microsoft.com/office/drawing/2014/main" id="{DDAF0F5E-BDF0-AA9D-76BE-ABC303919381}"/>
              </a:ext>
            </a:extLst>
          </p:cNvPr>
          <p:cNvSpPr/>
          <p:nvPr/>
        </p:nvSpPr>
        <p:spPr>
          <a:xfrm rot="6971340">
            <a:off x="-19681" y="4508243"/>
            <a:ext cx="1189562" cy="1804253"/>
          </a:xfrm>
          <a:custGeom>
            <a:avLst/>
            <a:gdLst>
              <a:gd name="connsiteX0" fmla="*/ 789995 w 1286531"/>
              <a:gd name="connsiteY0" fmla="*/ 0 h 1925384"/>
              <a:gd name="connsiteX1" fmla="*/ 1229451 w 1286531"/>
              <a:gd name="connsiteY1" fmla="*/ 1925384 h 1925384"/>
              <a:gd name="connsiteX2" fmla="*/ 274384 w 1286531"/>
              <a:gd name="connsiteY2" fmla="*/ 1707396 h 1925384"/>
              <a:gd name="connsiteX3" fmla="*/ 286368 w 1286531"/>
              <a:gd name="connsiteY3" fmla="*/ 1663896 h 1925384"/>
              <a:gd name="connsiteX4" fmla="*/ 312823 w 1286531"/>
              <a:gd name="connsiteY4" fmla="*/ 1418962 h 1925384"/>
              <a:gd name="connsiteX5" fmla="*/ 15475 w 1286531"/>
              <a:gd name="connsiteY5" fmla="*/ 645892 h 1925384"/>
              <a:gd name="connsiteX6" fmla="*/ 0 w 1286531"/>
              <a:gd name="connsiteY6" fmla="*/ 630000 h 1925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6531" h="1925384">
                <a:moveTo>
                  <a:pt x="789995" y="0"/>
                </a:moveTo>
                <a:cubicBezTo>
                  <a:pt x="1221820" y="541492"/>
                  <a:pt x="1383567" y="1250155"/>
                  <a:pt x="1229451" y="1925384"/>
                </a:cubicBezTo>
                <a:lnTo>
                  <a:pt x="274384" y="1707396"/>
                </a:lnTo>
                <a:lnTo>
                  <a:pt x="286368" y="1663896"/>
                </a:lnTo>
                <a:cubicBezTo>
                  <a:pt x="303714" y="1584780"/>
                  <a:pt x="312823" y="1502864"/>
                  <a:pt x="312823" y="1418962"/>
                </a:cubicBezTo>
                <a:cubicBezTo>
                  <a:pt x="312823" y="1125306"/>
                  <a:pt x="201235" y="855974"/>
                  <a:pt x="15475" y="645892"/>
                </a:cubicBezTo>
                <a:lnTo>
                  <a:pt x="0" y="63000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9073" tIns="1678940" rIns="167133" bIns="2139527" numCol="1" spcCol="1270" anchor="ctr" anchorCtr="0">
            <a:noAutofit/>
          </a:bodyPr>
          <a:lstStyle/>
          <a:p>
            <a:pPr marL="0" lvl="0" indent="0" algn="ctr" defTabSz="1866900">
              <a:lnSpc>
                <a:spcPct val="90000"/>
              </a:lnSpc>
              <a:spcBef>
                <a:spcPct val="0"/>
              </a:spcBef>
              <a:spcAft>
                <a:spcPct val="35000"/>
              </a:spcAft>
              <a:buNone/>
            </a:pPr>
            <a:endParaRPr lang="en-US" sz="4200" kern="1200"/>
          </a:p>
        </p:txBody>
      </p:sp>
      <p:pic>
        <p:nvPicPr>
          <p:cNvPr id="57" name="Picture 56" descr="Laravel Gifts &amp; Merchandise for Sale | Redbubble">
            <a:extLst>
              <a:ext uri="{FF2B5EF4-FFF2-40B4-BE49-F238E27FC236}">
                <a16:creationId xmlns:a16="http://schemas.microsoft.com/office/drawing/2014/main" id="{7A596023-15A4-FB09-A15F-587DE8E8DB2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l="4585" t="17602" r="17192" b="16151"/>
          <a:stretch>
            <a:fillRect/>
          </a:stretch>
        </p:blipFill>
        <p:spPr bwMode="auto">
          <a:xfrm rot="6971340">
            <a:off x="2427861" y="2651084"/>
            <a:ext cx="2226676" cy="1885775"/>
          </a:xfrm>
          <a:custGeom>
            <a:avLst/>
            <a:gdLst>
              <a:gd name="connsiteX0" fmla="*/ 1645213 w 1645213"/>
              <a:gd name="connsiteY0" fmla="*/ 0 h 1393334"/>
              <a:gd name="connsiteX1" fmla="*/ 1645213 w 1645213"/>
              <a:gd name="connsiteY1" fmla="*/ 993779 h 1393334"/>
              <a:gd name="connsiteX2" fmla="*/ 793853 w 1645213"/>
              <a:gd name="connsiteY2" fmla="*/ 1327350 h 1393334"/>
              <a:gd name="connsiteX3" fmla="*/ 730453 w 1645213"/>
              <a:gd name="connsiteY3" fmla="*/ 1393334 h 1393334"/>
              <a:gd name="connsiteX4" fmla="*/ 0 w 1645213"/>
              <a:gd name="connsiteY4" fmla="*/ 802969 h 1393334"/>
              <a:gd name="connsiteX5" fmla="*/ 1645213 w 1645213"/>
              <a:gd name="connsiteY5" fmla="*/ 0 h 1393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45213" h="1393334">
                <a:moveTo>
                  <a:pt x="1645213" y="0"/>
                </a:moveTo>
                <a:lnTo>
                  <a:pt x="1645213" y="993779"/>
                </a:lnTo>
                <a:cubicBezTo>
                  <a:pt x="1312736" y="993779"/>
                  <a:pt x="1011735" y="1121253"/>
                  <a:pt x="793853" y="1327350"/>
                </a:cubicBezTo>
                <a:lnTo>
                  <a:pt x="730453" y="1393334"/>
                </a:lnTo>
                <a:lnTo>
                  <a:pt x="0" y="802969"/>
                </a:lnTo>
                <a:cubicBezTo>
                  <a:pt x="399278" y="295544"/>
                  <a:pt x="1004820" y="0"/>
                  <a:pt x="1645213" y="0"/>
                </a:cubicBezTo>
                <a:close/>
              </a:path>
            </a:pathLst>
          </a:custGeom>
          <a:noFill/>
          <a:extLst>
            <a:ext uri="{909E8E84-426E-40DD-AFC4-6F175D3DCCD1}">
              <a14:hiddenFill xmlns:a14="http://schemas.microsoft.com/office/drawing/2010/main">
                <a:solidFill>
                  <a:srgbClr val="FFFFFF"/>
                </a:solidFill>
              </a14:hiddenFill>
            </a:ext>
          </a:extLst>
        </p:spPr>
      </p:pic>
      <p:pic>
        <p:nvPicPr>
          <p:cNvPr id="55" name="Picture 54">
            <a:extLst>
              <a:ext uri="{FF2B5EF4-FFF2-40B4-BE49-F238E27FC236}">
                <a16:creationId xmlns:a16="http://schemas.microsoft.com/office/drawing/2014/main" id="{4D0E584E-A514-24DB-5876-6B46931549D2}"/>
              </a:ext>
            </a:extLst>
          </p:cNvPr>
          <p:cNvPicPr>
            <a:picLocks noChangeAspect="1"/>
          </p:cNvPicPr>
          <p:nvPr/>
        </p:nvPicPr>
        <p:blipFill>
          <a:blip r:embed="rId9"/>
          <a:srcRect l="9564" r="18131" b="2100"/>
          <a:stretch>
            <a:fillRect/>
          </a:stretch>
        </p:blipFill>
        <p:spPr>
          <a:xfrm rot="6971340">
            <a:off x="-15545" y="4499834"/>
            <a:ext cx="1189562" cy="1804253"/>
          </a:xfrm>
          <a:custGeom>
            <a:avLst/>
            <a:gdLst>
              <a:gd name="connsiteX0" fmla="*/ 730451 w 1189562"/>
              <a:gd name="connsiteY0" fmla="*/ 0 h 1804253"/>
              <a:gd name="connsiteX1" fmla="*/ 1136784 w 1189562"/>
              <a:gd name="connsiteY1" fmla="*/ 1804253 h 1804253"/>
              <a:gd name="connsiteX2" fmla="*/ 253703 w 1189562"/>
              <a:gd name="connsiteY2" fmla="*/ 1599979 h 1804253"/>
              <a:gd name="connsiteX3" fmla="*/ 264784 w 1189562"/>
              <a:gd name="connsiteY3" fmla="*/ 1559216 h 1804253"/>
              <a:gd name="connsiteX4" fmla="*/ 289245 w 1189562"/>
              <a:gd name="connsiteY4" fmla="*/ 1329692 h 1804253"/>
              <a:gd name="connsiteX5" fmla="*/ 14309 w 1189562"/>
              <a:gd name="connsiteY5" fmla="*/ 605257 h 1804253"/>
              <a:gd name="connsiteX6" fmla="*/ 0 w 1189562"/>
              <a:gd name="connsiteY6" fmla="*/ 590365 h 1804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89562" h="1804253">
                <a:moveTo>
                  <a:pt x="730451" y="0"/>
                </a:moveTo>
                <a:cubicBezTo>
                  <a:pt x="1129729" y="507425"/>
                  <a:pt x="1279284" y="1171505"/>
                  <a:pt x="1136784" y="1804253"/>
                </a:cubicBezTo>
                <a:lnTo>
                  <a:pt x="253703" y="1599979"/>
                </a:lnTo>
                <a:lnTo>
                  <a:pt x="264784" y="1559216"/>
                </a:lnTo>
                <a:cubicBezTo>
                  <a:pt x="280823" y="1485077"/>
                  <a:pt x="289245" y="1408315"/>
                  <a:pt x="289245" y="1329692"/>
                </a:cubicBezTo>
                <a:cubicBezTo>
                  <a:pt x="289245" y="1054510"/>
                  <a:pt x="186068" y="802123"/>
                  <a:pt x="14309" y="605257"/>
                </a:cubicBezTo>
                <a:lnTo>
                  <a:pt x="0" y="590365"/>
                </a:lnTo>
                <a:close/>
              </a:path>
            </a:pathLst>
          </a:custGeom>
        </p:spPr>
      </p:pic>
      <p:sp>
        <p:nvSpPr>
          <p:cNvPr id="2051" name="TextBox 2050">
            <a:extLst>
              <a:ext uri="{FF2B5EF4-FFF2-40B4-BE49-F238E27FC236}">
                <a16:creationId xmlns:a16="http://schemas.microsoft.com/office/drawing/2014/main" id="{99D89F26-0605-119B-B9AB-F7C6E4FE3B7C}"/>
              </a:ext>
            </a:extLst>
          </p:cNvPr>
          <p:cNvSpPr txBox="1"/>
          <p:nvPr/>
        </p:nvSpPr>
        <p:spPr>
          <a:xfrm>
            <a:off x="-25886" y="3457610"/>
            <a:ext cx="1826002" cy="830997"/>
          </a:xfrm>
          <a:prstGeom prst="rect">
            <a:avLst/>
          </a:prstGeom>
          <a:noFill/>
        </p:spPr>
        <p:txBody>
          <a:bodyPr wrap="square" rtlCol="0">
            <a:spAutoFit/>
          </a:bodyPr>
          <a:lstStyle/>
          <a:p>
            <a:r>
              <a:rPr lang="en-US" sz="2400" b="1" dirty="0">
                <a:solidFill>
                  <a:schemeClr val="bg1"/>
                </a:solidFill>
              </a:rPr>
              <a:t>Installation of Laravel</a:t>
            </a:r>
          </a:p>
        </p:txBody>
      </p:sp>
      <p:sp>
        <p:nvSpPr>
          <p:cNvPr id="3" name="TextBox 2">
            <a:extLst>
              <a:ext uri="{FF2B5EF4-FFF2-40B4-BE49-F238E27FC236}">
                <a16:creationId xmlns:a16="http://schemas.microsoft.com/office/drawing/2014/main" id="{5DF6FD28-35E6-A845-02E7-6478CC34AD6A}"/>
              </a:ext>
            </a:extLst>
          </p:cNvPr>
          <p:cNvSpPr txBox="1"/>
          <p:nvPr/>
        </p:nvSpPr>
        <p:spPr>
          <a:xfrm>
            <a:off x="5069580" y="1887684"/>
            <a:ext cx="5677319" cy="707886"/>
          </a:xfrm>
          <a:prstGeom prst="rect">
            <a:avLst/>
          </a:prstGeom>
          <a:noFill/>
        </p:spPr>
        <p:txBody>
          <a:bodyPr wrap="square" rtlCol="0">
            <a:spAutoFit/>
          </a:bodyPr>
          <a:lstStyle/>
          <a:p>
            <a:r>
              <a:rPr lang="en-US" sz="4000" b="0" i="0" dirty="0">
                <a:solidFill>
                  <a:srgbClr val="E3E3E3"/>
                </a:solidFill>
                <a:effectLst/>
                <a:latin typeface="Google Sans"/>
              </a:rPr>
              <a:t>Install Laravel</a:t>
            </a:r>
            <a:endParaRPr lang="en-US" sz="4000" b="1" dirty="0"/>
          </a:p>
        </p:txBody>
      </p:sp>
      <p:sp>
        <p:nvSpPr>
          <p:cNvPr id="4" name="TextBox 3">
            <a:extLst>
              <a:ext uri="{FF2B5EF4-FFF2-40B4-BE49-F238E27FC236}">
                <a16:creationId xmlns:a16="http://schemas.microsoft.com/office/drawing/2014/main" id="{B1E02E67-CB9E-7CB4-9ADB-0CBE0C92A092}"/>
              </a:ext>
            </a:extLst>
          </p:cNvPr>
          <p:cNvSpPr txBox="1"/>
          <p:nvPr/>
        </p:nvSpPr>
        <p:spPr>
          <a:xfrm>
            <a:off x="5027531" y="2939806"/>
            <a:ext cx="5630413" cy="2000548"/>
          </a:xfrm>
          <a:prstGeom prst="rect">
            <a:avLst/>
          </a:prstGeom>
          <a:noFill/>
        </p:spPr>
        <p:txBody>
          <a:bodyPr wrap="square" rtlCol="0">
            <a:spAutoFit/>
          </a:bodyPr>
          <a:lstStyle/>
          <a:p>
            <a:r>
              <a:rPr lang="en-GB" sz="2400" dirty="0">
                <a:solidFill>
                  <a:srgbClr val="E3E3E3"/>
                </a:solidFill>
                <a:latin typeface="Google Sans"/>
              </a:rPr>
              <a:t>We</a:t>
            </a:r>
            <a:r>
              <a:rPr lang="en-GB" sz="2400" b="0" i="0" dirty="0">
                <a:solidFill>
                  <a:srgbClr val="E3E3E3"/>
                </a:solidFill>
                <a:effectLst/>
                <a:latin typeface="Google Sans"/>
              </a:rPr>
              <a:t> can install Laravel using the following command:</a:t>
            </a:r>
          </a:p>
          <a:p>
            <a:r>
              <a:rPr lang="en-GB" b="0" i="0" dirty="0">
                <a:solidFill>
                  <a:schemeClr val="accent6">
                    <a:lumMod val="60000"/>
                    <a:lumOff val="40000"/>
                  </a:schemeClr>
                </a:solidFill>
                <a:effectLst/>
                <a:latin typeface="Grandview Display" panose="020B0502040204020203" pitchFamily="34" charset="0"/>
              </a:rPr>
              <a:t>composer create-project </a:t>
            </a:r>
            <a:r>
              <a:rPr lang="en-GB" b="0" i="0" dirty="0" err="1">
                <a:solidFill>
                  <a:schemeClr val="accent6">
                    <a:lumMod val="60000"/>
                    <a:lumOff val="40000"/>
                  </a:schemeClr>
                </a:solidFill>
                <a:effectLst/>
                <a:latin typeface="Grandview Display" panose="020B0502040204020203" pitchFamily="34" charset="0"/>
              </a:rPr>
              <a:t>laravel</a:t>
            </a:r>
            <a:r>
              <a:rPr lang="en-GB" b="0" i="0" dirty="0">
                <a:solidFill>
                  <a:schemeClr val="accent6">
                    <a:lumMod val="60000"/>
                    <a:lumOff val="40000"/>
                  </a:schemeClr>
                </a:solidFill>
                <a:effectLst/>
                <a:latin typeface="Grandview Display" panose="020B0502040204020203" pitchFamily="34" charset="0"/>
              </a:rPr>
              <a:t>/</a:t>
            </a:r>
            <a:r>
              <a:rPr lang="en-GB" b="0" i="0" dirty="0" err="1">
                <a:solidFill>
                  <a:schemeClr val="accent6">
                    <a:lumMod val="60000"/>
                    <a:lumOff val="40000"/>
                  </a:schemeClr>
                </a:solidFill>
                <a:effectLst/>
                <a:latin typeface="Grandview Display" panose="020B0502040204020203" pitchFamily="34" charset="0"/>
              </a:rPr>
              <a:t>laravel</a:t>
            </a:r>
            <a:r>
              <a:rPr lang="en-GB" b="0" i="0" dirty="0">
                <a:solidFill>
                  <a:schemeClr val="accent6">
                    <a:lumMod val="60000"/>
                    <a:lumOff val="40000"/>
                  </a:schemeClr>
                </a:solidFill>
                <a:effectLst/>
                <a:latin typeface="Grandview Display" panose="020B0502040204020203" pitchFamily="34" charset="0"/>
              </a:rPr>
              <a:t> my-app</a:t>
            </a:r>
          </a:p>
          <a:p>
            <a:r>
              <a:rPr lang="en-GB" sz="2000" dirty="0">
                <a:solidFill>
                  <a:schemeClr val="bg1">
                    <a:lumMod val="95000"/>
                  </a:schemeClr>
                </a:solidFill>
                <a:latin typeface="Google Sans"/>
              </a:rPr>
              <a:t>This will create a new Laravel application called </a:t>
            </a:r>
            <a:r>
              <a:rPr lang="en-GB" dirty="0">
                <a:solidFill>
                  <a:schemeClr val="accent6">
                    <a:lumMod val="60000"/>
                    <a:lumOff val="40000"/>
                  </a:schemeClr>
                </a:solidFill>
                <a:latin typeface="Grandview Display" panose="020B0502040204020203" pitchFamily="34" charset="0"/>
              </a:rPr>
              <a:t>my-app </a:t>
            </a:r>
            <a:r>
              <a:rPr lang="en-GB" sz="2000" dirty="0">
                <a:solidFill>
                  <a:schemeClr val="bg1">
                    <a:lumMod val="95000"/>
                  </a:schemeClr>
                </a:solidFill>
                <a:latin typeface="Google Sans"/>
              </a:rPr>
              <a:t>in the current directory.</a:t>
            </a:r>
            <a:endParaRPr lang="en-GB" sz="2000" b="0" i="0" dirty="0">
              <a:solidFill>
                <a:schemeClr val="bg1">
                  <a:lumMod val="95000"/>
                </a:schemeClr>
              </a:solidFill>
              <a:effectLst/>
              <a:latin typeface="Google Sans"/>
            </a:endParaRPr>
          </a:p>
          <a:p>
            <a:endParaRPr lang="en-GB" b="0" i="0" dirty="0">
              <a:solidFill>
                <a:schemeClr val="accent6">
                  <a:lumMod val="60000"/>
                  <a:lumOff val="40000"/>
                </a:schemeClr>
              </a:solidFill>
              <a:effectLst/>
              <a:latin typeface="Grandview Display" panose="020B0502040204020203" pitchFamily="34" charset="0"/>
            </a:endParaRPr>
          </a:p>
        </p:txBody>
      </p:sp>
    </p:spTree>
    <p:extLst>
      <p:ext uri="{BB962C8B-B14F-4D97-AF65-F5344CB8AC3E}">
        <p14:creationId xmlns:p14="http://schemas.microsoft.com/office/powerpoint/2010/main" val="39111665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pic>
        <p:nvPicPr>
          <p:cNvPr id="2049" name="Picture 2048">
            <a:extLst>
              <a:ext uri="{FF2B5EF4-FFF2-40B4-BE49-F238E27FC236}">
                <a16:creationId xmlns:a16="http://schemas.microsoft.com/office/drawing/2014/main" id="{3746B156-C0BC-E024-1943-1D74137287F4}"/>
              </a:ext>
            </a:extLst>
          </p:cNvPr>
          <p:cNvPicPr>
            <a:picLocks noChangeAspect="1"/>
          </p:cNvPicPr>
          <p:nvPr/>
        </p:nvPicPr>
        <p:blipFill>
          <a:blip r:embed="rId3"/>
          <a:srcRect l="4545" t="2567" r="17639"/>
          <a:stretch>
            <a:fillRect/>
          </a:stretch>
        </p:blipFill>
        <p:spPr>
          <a:xfrm rot="9549271">
            <a:off x="-1523162" y="2319424"/>
            <a:ext cx="1558245" cy="1606403"/>
          </a:xfrm>
          <a:custGeom>
            <a:avLst/>
            <a:gdLst>
              <a:gd name="connsiteX0" fmla="*/ 675164 w 1558245"/>
              <a:gd name="connsiteY0" fmla="*/ 0 h 1606403"/>
              <a:gd name="connsiteX1" fmla="*/ 1558245 w 1558245"/>
              <a:gd name="connsiteY1" fmla="*/ 204274 h 1606403"/>
              <a:gd name="connsiteX2" fmla="*/ 628454 w 1558245"/>
              <a:gd name="connsiteY2" fmla="*/ 1534105 h 1606403"/>
              <a:gd name="connsiteX3" fmla="*/ 499547 w 1558245"/>
              <a:gd name="connsiteY3" fmla="*/ 1606403 h 1606403"/>
              <a:gd name="connsiteX4" fmla="*/ 398450 w 1558245"/>
              <a:gd name="connsiteY4" fmla="*/ 1606403 h 1606403"/>
              <a:gd name="connsiteX5" fmla="*/ 0 w 1558245"/>
              <a:gd name="connsiteY5" fmla="*/ 767864 h 1606403"/>
              <a:gd name="connsiteX6" fmla="*/ 80600 w 1558245"/>
              <a:gd name="connsiteY6" fmla="*/ 731137 h 1606403"/>
              <a:gd name="connsiteX7" fmla="*/ 656576 w 1558245"/>
              <a:gd name="connsiteY7" fmla="*/ 68381 h 1606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58245" h="1606403">
                <a:moveTo>
                  <a:pt x="675164" y="0"/>
                </a:moveTo>
                <a:lnTo>
                  <a:pt x="1558245" y="204274"/>
                </a:lnTo>
                <a:cubicBezTo>
                  <a:pt x="1433557" y="757930"/>
                  <a:pt x="1097137" y="1234871"/>
                  <a:pt x="628454" y="1534105"/>
                </a:cubicBezTo>
                <a:lnTo>
                  <a:pt x="499547" y="1606403"/>
                </a:lnTo>
                <a:lnTo>
                  <a:pt x="398450" y="1606403"/>
                </a:lnTo>
                <a:lnTo>
                  <a:pt x="0" y="767864"/>
                </a:lnTo>
                <a:lnTo>
                  <a:pt x="80600" y="731137"/>
                </a:lnTo>
                <a:cubicBezTo>
                  <a:pt x="353559" y="590878"/>
                  <a:pt x="562766" y="353676"/>
                  <a:pt x="656576" y="68381"/>
                </a:cubicBezTo>
                <a:close/>
              </a:path>
            </a:pathLst>
          </a:custGeom>
        </p:spPr>
      </p:pic>
      <p:pic>
        <p:nvPicPr>
          <p:cNvPr id="2048" name="Picture 2047">
            <a:extLst>
              <a:ext uri="{FF2B5EF4-FFF2-40B4-BE49-F238E27FC236}">
                <a16:creationId xmlns:a16="http://schemas.microsoft.com/office/drawing/2014/main" id="{6986818C-A087-2F0D-3027-89F6F54E393D}"/>
              </a:ext>
            </a:extLst>
          </p:cNvPr>
          <p:cNvPicPr>
            <a:picLocks noChangeAspect="1"/>
          </p:cNvPicPr>
          <p:nvPr/>
        </p:nvPicPr>
        <p:blipFill>
          <a:blip r:embed="rId4"/>
          <a:srcRect t="12885" r="1181" b="23838"/>
          <a:stretch>
            <a:fillRect/>
          </a:stretch>
        </p:blipFill>
        <p:spPr>
          <a:xfrm rot="9549271">
            <a:off x="-548005" y="1590138"/>
            <a:ext cx="1826002" cy="1094509"/>
          </a:xfrm>
          <a:custGeom>
            <a:avLst/>
            <a:gdLst>
              <a:gd name="connsiteX0" fmla="*/ 419725 w 1826002"/>
              <a:gd name="connsiteY0" fmla="*/ 0 h 1094509"/>
              <a:gd name="connsiteX1" fmla="*/ 444372 w 1826002"/>
              <a:gd name="connsiteY1" fmla="*/ 11231 h 1094509"/>
              <a:gd name="connsiteX2" fmla="*/ 913025 w 1826002"/>
              <a:gd name="connsiteY2" fmla="*/ 100730 h 1094509"/>
              <a:gd name="connsiteX3" fmla="*/ 1381679 w 1826002"/>
              <a:gd name="connsiteY3" fmla="*/ 11231 h 1094509"/>
              <a:gd name="connsiteX4" fmla="*/ 1406300 w 1826002"/>
              <a:gd name="connsiteY4" fmla="*/ 11 h 1094509"/>
              <a:gd name="connsiteX5" fmla="*/ 1826002 w 1826002"/>
              <a:gd name="connsiteY5" fmla="*/ 883332 h 1094509"/>
              <a:gd name="connsiteX6" fmla="*/ 0 w 1826002"/>
              <a:gd name="connsiteY6" fmla="*/ 883309 h 1094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26002" h="1094509">
                <a:moveTo>
                  <a:pt x="419725" y="0"/>
                </a:moveTo>
                <a:lnTo>
                  <a:pt x="444372" y="11231"/>
                </a:lnTo>
                <a:cubicBezTo>
                  <a:pt x="588417" y="68861"/>
                  <a:pt x="746787" y="100730"/>
                  <a:pt x="913025" y="100730"/>
                </a:cubicBezTo>
                <a:cubicBezTo>
                  <a:pt x="1079264" y="100730"/>
                  <a:pt x="1237633" y="68861"/>
                  <a:pt x="1381679" y="11231"/>
                </a:cubicBezTo>
                <a:lnTo>
                  <a:pt x="1406300" y="11"/>
                </a:lnTo>
                <a:lnTo>
                  <a:pt x="1826002" y="883332"/>
                </a:lnTo>
                <a:cubicBezTo>
                  <a:pt x="1249038" y="1164910"/>
                  <a:pt x="576958" y="1164901"/>
                  <a:pt x="0" y="883309"/>
                </a:cubicBezTo>
                <a:close/>
              </a:path>
            </a:pathLst>
          </a:custGeom>
        </p:spPr>
      </p:pic>
      <p:pic>
        <p:nvPicPr>
          <p:cNvPr id="63" name="Picture 62">
            <a:extLst>
              <a:ext uri="{FF2B5EF4-FFF2-40B4-BE49-F238E27FC236}">
                <a16:creationId xmlns:a16="http://schemas.microsoft.com/office/drawing/2014/main" id="{806A9117-B0C5-A28A-A4EA-4156CD99919E}"/>
              </a:ext>
            </a:extLst>
          </p:cNvPr>
          <p:cNvPicPr>
            <a:picLocks noChangeAspect="1"/>
          </p:cNvPicPr>
          <p:nvPr/>
        </p:nvPicPr>
        <p:blipFill>
          <a:blip r:embed="rId5"/>
          <a:srcRect r="13914"/>
          <a:stretch>
            <a:fillRect/>
          </a:stretch>
        </p:blipFill>
        <p:spPr>
          <a:xfrm rot="9549271">
            <a:off x="1072873" y="1520505"/>
            <a:ext cx="1513723" cy="1379434"/>
          </a:xfrm>
          <a:custGeom>
            <a:avLst/>
            <a:gdLst>
              <a:gd name="connsiteX0" fmla="*/ 621144 w 1513723"/>
              <a:gd name="connsiteY0" fmla="*/ 0 h 1379434"/>
              <a:gd name="connsiteX1" fmla="*/ 852230 w 1513723"/>
              <a:gd name="connsiteY1" fmla="*/ 0 h 1379434"/>
              <a:gd name="connsiteX2" fmla="*/ 857147 w 1513723"/>
              <a:gd name="connsiteY2" fmla="*/ 18089 h 1379434"/>
              <a:gd name="connsiteX3" fmla="*/ 1433122 w 1513723"/>
              <a:gd name="connsiteY3" fmla="*/ 680845 h 1379434"/>
              <a:gd name="connsiteX4" fmla="*/ 1513723 w 1513723"/>
              <a:gd name="connsiteY4" fmla="*/ 717572 h 1379434"/>
              <a:gd name="connsiteX5" fmla="*/ 1199225 w 1513723"/>
              <a:gd name="connsiteY5" fmla="*/ 1379434 h 1379434"/>
              <a:gd name="connsiteX6" fmla="*/ 740512 w 1513723"/>
              <a:gd name="connsiteY6" fmla="*/ 1379434 h 1379434"/>
              <a:gd name="connsiteX7" fmla="*/ 692734 w 1513723"/>
              <a:gd name="connsiteY7" fmla="*/ 1344983 h 1379434"/>
              <a:gd name="connsiteX8" fmla="*/ 21646 w 1513723"/>
              <a:gd name="connsiteY8" fmla="*/ 386271 h 1379434"/>
              <a:gd name="connsiteX9" fmla="*/ 0 w 1513723"/>
              <a:gd name="connsiteY9" fmla="*/ 310281 h 1379434"/>
              <a:gd name="connsiteX10" fmla="*/ 0 w 1513723"/>
              <a:gd name="connsiteY10" fmla="*/ 143682 h 1379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13723" h="1379434">
                <a:moveTo>
                  <a:pt x="621144" y="0"/>
                </a:moveTo>
                <a:lnTo>
                  <a:pt x="852230" y="0"/>
                </a:lnTo>
                <a:lnTo>
                  <a:pt x="857147" y="18089"/>
                </a:lnTo>
                <a:cubicBezTo>
                  <a:pt x="950957" y="303384"/>
                  <a:pt x="1160163" y="540586"/>
                  <a:pt x="1433122" y="680845"/>
                </a:cubicBezTo>
                <a:lnTo>
                  <a:pt x="1513723" y="717572"/>
                </a:lnTo>
                <a:lnTo>
                  <a:pt x="1199225" y="1379434"/>
                </a:lnTo>
                <a:lnTo>
                  <a:pt x="740512" y="1379434"/>
                </a:lnTo>
                <a:lnTo>
                  <a:pt x="692734" y="1344983"/>
                </a:lnTo>
                <a:cubicBezTo>
                  <a:pt x="386111" y="1096450"/>
                  <a:pt x="152761" y="764611"/>
                  <a:pt x="21646" y="386271"/>
                </a:cubicBezTo>
                <a:lnTo>
                  <a:pt x="0" y="310281"/>
                </a:lnTo>
                <a:lnTo>
                  <a:pt x="0" y="143682"/>
                </a:lnTo>
                <a:close/>
              </a:path>
            </a:pathLst>
          </a:custGeom>
        </p:spPr>
      </p:pic>
      <p:pic>
        <p:nvPicPr>
          <p:cNvPr id="62" name="Picture 61" descr="How To Install Laravel on Windows, macOS, and Linux - Kinsta®">
            <a:extLst>
              <a:ext uri="{FF2B5EF4-FFF2-40B4-BE49-F238E27FC236}">
                <a16:creationId xmlns:a16="http://schemas.microsoft.com/office/drawing/2014/main" id="{70F878B7-581F-CEB4-11E8-397183BACDD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l="14703" t="7499" r="38938"/>
          <a:stretch>
            <a:fillRect/>
          </a:stretch>
        </p:blipFill>
        <p:spPr bwMode="auto">
          <a:xfrm rot="9549271">
            <a:off x="2720782" y="2247094"/>
            <a:ext cx="1540980" cy="2244745"/>
          </a:xfrm>
          <a:custGeom>
            <a:avLst/>
            <a:gdLst>
              <a:gd name="connsiteX0" fmla="*/ 459111 w 1189563"/>
              <a:gd name="connsiteY0" fmla="*/ 0 h 1804252"/>
              <a:gd name="connsiteX1" fmla="*/ 1189563 w 1189563"/>
              <a:gd name="connsiteY1" fmla="*/ 590365 h 1804252"/>
              <a:gd name="connsiteX2" fmla="*/ 1175254 w 1189563"/>
              <a:gd name="connsiteY2" fmla="*/ 605258 h 1804252"/>
              <a:gd name="connsiteX3" fmla="*/ 900318 w 1189563"/>
              <a:gd name="connsiteY3" fmla="*/ 1329692 h 1804252"/>
              <a:gd name="connsiteX4" fmla="*/ 924779 w 1189563"/>
              <a:gd name="connsiteY4" fmla="*/ 1559217 h 1804252"/>
              <a:gd name="connsiteX5" fmla="*/ 935859 w 1189563"/>
              <a:gd name="connsiteY5" fmla="*/ 1599979 h 1804252"/>
              <a:gd name="connsiteX6" fmla="*/ 52778 w 1189563"/>
              <a:gd name="connsiteY6" fmla="*/ 1804252 h 1804252"/>
              <a:gd name="connsiteX7" fmla="*/ 459111 w 1189563"/>
              <a:gd name="connsiteY7" fmla="*/ 0 h 1804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89563" h="1804252">
                <a:moveTo>
                  <a:pt x="459111" y="0"/>
                </a:moveTo>
                <a:lnTo>
                  <a:pt x="1189563" y="590365"/>
                </a:lnTo>
                <a:lnTo>
                  <a:pt x="1175254" y="605258"/>
                </a:lnTo>
                <a:cubicBezTo>
                  <a:pt x="1003496" y="802123"/>
                  <a:pt x="900318" y="1054511"/>
                  <a:pt x="900318" y="1329692"/>
                </a:cubicBezTo>
                <a:cubicBezTo>
                  <a:pt x="900318" y="1408316"/>
                  <a:pt x="908741" y="1485078"/>
                  <a:pt x="924779" y="1559217"/>
                </a:cubicBezTo>
                <a:lnTo>
                  <a:pt x="935859" y="1599979"/>
                </a:lnTo>
                <a:lnTo>
                  <a:pt x="52778" y="1804252"/>
                </a:lnTo>
                <a:cubicBezTo>
                  <a:pt x="-89722" y="1171504"/>
                  <a:pt x="59835" y="507425"/>
                  <a:pt x="459111" y="0"/>
                </a:cubicBezTo>
                <a:close/>
              </a:path>
            </a:pathLst>
          </a:custGeom>
          <a:noFill/>
          <a:extLst>
            <a:ext uri="{909E8E84-426E-40DD-AFC4-6F175D3DCCD1}">
              <a14:hiddenFill xmlns:a14="http://schemas.microsoft.com/office/drawing/2010/main">
                <a:solidFill>
                  <a:srgbClr val="FFFFFF"/>
                </a:solidFill>
              </a14:hiddenFill>
            </a:ext>
          </a:extLst>
        </p:spPr>
      </p:pic>
      <p:pic>
        <p:nvPicPr>
          <p:cNvPr id="56" name="Picture 55">
            <a:extLst>
              <a:ext uri="{FF2B5EF4-FFF2-40B4-BE49-F238E27FC236}">
                <a16:creationId xmlns:a16="http://schemas.microsoft.com/office/drawing/2014/main" id="{82E484D9-4DC5-FA30-3554-82007F39D155}"/>
              </a:ext>
            </a:extLst>
          </p:cNvPr>
          <p:cNvPicPr>
            <a:picLocks noChangeAspect="1"/>
          </p:cNvPicPr>
          <p:nvPr/>
        </p:nvPicPr>
        <p:blipFill>
          <a:blip r:embed="rId7"/>
          <a:srcRect l="5823" t="4398" r="4077" b="4398"/>
          <a:stretch>
            <a:fillRect/>
          </a:stretch>
        </p:blipFill>
        <p:spPr>
          <a:xfrm rot="9549271">
            <a:off x="-152174" y="4763766"/>
            <a:ext cx="1645213" cy="1393334"/>
          </a:xfrm>
          <a:custGeom>
            <a:avLst/>
            <a:gdLst>
              <a:gd name="connsiteX0" fmla="*/ 0 w 1645213"/>
              <a:gd name="connsiteY0" fmla="*/ 0 h 1393334"/>
              <a:gd name="connsiteX1" fmla="*/ 1645213 w 1645213"/>
              <a:gd name="connsiteY1" fmla="*/ 802969 h 1393334"/>
              <a:gd name="connsiteX2" fmla="*/ 914762 w 1645213"/>
              <a:gd name="connsiteY2" fmla="*/ 1393334 h 1393334"/>
              <a:gd name="connsiteX3" fmla="*/ 851362 w 1645213"/>
              <a:gd name="connsiteY3" fmla="*/ 1327350 h 1393334"/>
              <a:gd name="connsiteX4" fmla="*/ 0 w 1645213"/>
              <a:gd name="connsiteY4" fmla="*/ 993779 h 13933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5213" h="1393334">
                <a:moveTo>
                  <a:pt x="0" y="0"/>
                </a:moveTo>
                <a:cubicBezTo>
                  <a:pt x="640393" y="0"/>
                  <a:pt x="1245936" y="295543"/>
                  <a:pt x="1645213" y="802969"/>
                </a:cubicBezTo>
                <a:lnTo>
                  <a:pt x="914762" y="1393334"/>
                </a:lnTo>
                <a:lnTo>
                  <a:pt x="851362" y="1327350"/>
                </a:lnTo>
                <a:cubicBezTo>
                  <a:pt x="633480" y="1121253"/>
                  <a:pt x="332478" y="993779"/>
                  <a:pt x="0" y="993779"/>
                </a:cubicBezTo>
                <a:close/>
              </a:path>
            </a:pathLst>
          </a:custGeom>
        </p:spPr>
      </p:pic>
      <p:sp>
        <p:nvSpPr>
          <p:cNvPr id="18" name="Freeform: Shape 17">
            <a:extLst>
              <a:ext uri="{FF2B5EF4-FFF2-40B4-BE49-F238E27FC236}">
                <a16:creationId xmlns:a16="http://schemas.microsoft.com/office/drawing/2014/main" id="{DDAF0F5E-BDF0-AA9D-76BE-ABC303919381}"/>
              </a:ext>
            </a:extLst>
          </p:cNvPr>
          <p:cNvSpPr/>
          <p:nvPr/>
        </p:nvSpPr>
        <p:spPr>
          <a:xfrm rot="9549271">
            <a:off x="-1023856" y="3810706"/>
            <a:ext cx="1189562" cy="1804253"/>
          </a:xfrm>
          <a:custGeom>
            <a:avLst/>
            <a:gdLst>
              <a:gd name="connsiteX0" fmla="*/ 789995 w 1286531"/>
              <a:gd name="connsiteY0" fmla="*/ 0 h 1925384"/>
              <a:gd name="connsiteX1" fmla="*/ 1229451 w 1286531"/>
              <a:gd name="connsiteY1" fmla="*/ 1925384 h 1925384"/>
              <a:gd name="connsiteX2" fmla="*/ 274384 w 1286531"/>
              <a:gd name="connsiteY2" fmla="*/ 1707396 h 1925384"/>
              <a:gd name="connsiteX3" fmla="*/ 286368 w 1286531"/>
              <a:gd name="connsiteY3" fmla="*/ 1663896 h 1925384"/>
              <a:gd name="connsiteX4" fmla="*/ 312823 w 1286531"/>
              <a:gd name="connsiteY4" fmla="*/ 1418962 h 1925384"/>
              <a:gd name="connsiteX5" fmla="*/ 15475 w 1286531"/>
              <a:gd name="connsiteY5" fmla="*/ 645892 h 1925384"/>
              <a:gd name="connsiteX6" fmla="*/ 0 w 1286531"/>
              <a:gd name="connsiteY6" fmla="*/ 630000 h 1925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6531" h="1925384">
                <a:moveTo>
                  <a:pt x="789995" y="0"/>
                </a:moveTo>
                <a:cubicBezTo>
                  <a:pt x="1221820" y="541492"/>
                  <a:pt x="1383567" y="1250155"/>
                  <a:pt x="1229451" y="1925384"/>
                </a:cubicBezTo>
                <a:lnTo>
                  <a:pt x="274384" y="1707396"/>
                </a:lnTo>
                <a:lnTo>
                  <a:pt x="286368" y="1663896"/>
                </a:lnTo>
                <a:cubicBezTo>
                  <a:pt x="303714" y="1584780"/>
                  <a:pt x="312823" y="1502864"/>
                  <a:pt x="312823" y="1418962"/>
                </a:cubicBezTo>
                <a:cubicBezTo>
                  <a:pt x="312823" y="1125306"/>
                  <a:pt x="201235" y="855974"/>
                  <a:pt x="15475" y="645892"/>
                </a:cubicBezTo>
                <a:lnTo>
                  <a:pt x="0" y="63000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9073" tIns="1678940" rIns="167133" bIns="2139527" numCol="1" spcCol="1270" anchor="ctr" anchorCtr="0">
            <a:noAutofit/>
          </a:bodyPr>
          <a:lstStyle/>
          <a:p>
            <a:pPr marL="0" lvl="0" indent="0" algn="ctr" defTabSz="1866900">
              <a:lnSpc>
                <a:spcPct val="90000"/>
              </a:lnSpc>
              <a:spcBef>
                <a:spcPct val="0"/>
              </a:spcBef>
              <a:spcAft>
                <a:spcPct val="35000"/>
              </a:spcAft>
              <a:buNone/>
            </a:pPr>
            <a:endParaRPr lang="en-US" sz="4200" kern="1200"/>
          </a:p>
        </p:txBody>
      </p:sp>
      <p:pic>
        <p:nvPicPr>
          <p:cNvPr id="57" name="Picture 56" descr="Laravel Gifts &amp; Merchandise for Sale | Redbubble">
            <a:extLst>
              <a:ext uri="{FF2B5EF4-FFF2-40B4-BE49-F238E27FC236}">
                <a16:creationId xmlns:a16="http://schemas.microsoft.com/office/drawing/2014/main" id="{7A596023-15A4-FB09-A15F-587DE8E8DB2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l="4585" t="17602" r="17192" b="16151"/>
          <a:stretch>
            <a:fillRect/>
          </a:stretch>
        </p:blipFill>
        <p:spPr bwMode="auto">
          <a:xfrm rot="9549271">
            <a:off x="1510682" y="4130595"/>
            <a:ext cx="1645213" cy="1393334"/>
          </a:xfrm>
          <a:custGeom>
            <a:avLst/>
            <a:gdLst>
              <a:gd name="connsiteX0" fmla="*/ 1645213 w 1645213"/>
              <a:gd name="connsiteY0" fmla="*/ 0 h 1393334"/>
              <a:gd name="connsiteX1" fmla="*/ 1645213 w 1645213"/>
              <a:gd name="connsiteY1" fmla="*/ 993779 h 1393334"/>
              <a:gd name="connsiteX2" fmla="*/ 793853 w 1645213"/>
              <a:gd name="connsiteY2" fmla="*/ 1327350 h 1393334"/>
              <a:gd name="connsiteX3" fmla="*/ 730453 w 1645213"/>
              <a:gd name="connsiteY3" fmla="*/ 1393334 h 1393334"/>
              <a:gd name="connsiteX4" fmla="*/ 0 w 1645213"/>
              <a:gd name="connsiteY4" fmla="*/ 802969 h 1393334"/>
              <a:gd name="connsiteX5" fmla="*/ 1645213 w 1645213"/>
              <a:gd name="connsiteY5" fmla="*/ 0 h 1393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45213" h="1393334">
                <a:moveTo>
                  <a:pt x="1645213" y="0"/>
                </a:moveTo>
                <a:lnTo>
                  <a:pt x="1645213" y="993779"/>
                </a:lnTo>
                <a:cubicBezTo>
                  <a:pt x="1312736" y="993779"/>
                  <a:pt x="1011735" y="1121253"/>
                  <a:pt x="793853" y="1327350"/>
                </a:cubicBezTo>
                <a:lnTo>
                  <a:pt x="730453" y="1393334"/>
                </a:lnTo>
                <a:lnTo>
                  <a:pt x="0" y="802969"/>
                </a:lnTo>
                <a:cubicBezTo>
                  <a:pt x="399278" y="295544"/>
                  <a:pt x="1004820" y="0"/>
                  <a:pt x="1645213" y="0"/>
                </a:cubicBezTo>
                <a:close/>
              </a:path>
            </a:pathLst>
          </a:custGeom>
          <a:noFill/>
          <a:extLst>
            <a:ext uri="{909E8E84-426E-40DD-AFC4-6F175D3DCCD1}">
              <a14:hiddenFill xmlns:a14="http://schemas.microsoft.com/office/drawing/2010/main">
                <a:solidFill>
                  <a:srgbClr val="FFFFFF"/>
                </a:solidFill>
              </a14:hiddenFill>
            </a:ext>
          </a:extLst>
        </p:spPr>
      </p:pic>
      <p:pic>
        <p:nvPicPr>
          <p:cNvPr id="55" name="Picture 54">
            <a:extLst>
              <a:ext uri="{FF2B5EF4-FFF2-40B4-BE49-F238E27FC236}">
                <a16:creationId xmlns:a16="http://schemas.microsoft.com/office/drawing/2014/main" id="{4D0E584E-A514-24DB-5876-6B46931549D2}"/>
              </a:ext>
            </a:extLst>
          </p:cNvPr>
          <p:cNvPicPr>
            <a:picLocks noChangeAspect="1"/>
          </p:cNvPicPr>
          <p:nvPr/>
        </p:nvPicPr>
        <p:blipFill>
          <a:blip r:embed="rId9"/>
          <a:srcRect l="9564" r="18131" b="2100"/>
          <a:stretch>
            <a:fillRect/>
          </a:stretch>
        </p:blipFill>
        <p:spPr>
          <a:xfrm rot="9549271">
            <a:off x="-1015098" y="3807371"/>
            <a:ext cx="1189562" cy="1804253"/>
          </a:xfrm>
          <a:custGeom>
            <a:avLst/>
            <a:gdLst>
              <a:gd name="connsiteX0" fmla="*/ 730451 w 1189562"/>
              <a:gd name="connsiteY0" fmla="*/ 0 h 1804253"/>
              <a:gd name="connsiteX1" fmla="*/ 1136784 w 1189562"/>
              <a:gd name="connsiteY1" fmla="*/ 1804253 h 1804253"/>
              <a:gd name="connsiteX2" fmla="*/ 253703 w 1189562"/>
              <a:gd name="connsiteY2" fmla="*/ 1599979 h 1804253"/>
              <a:gd name="connsiteX3" fmla="*/ 264784 w 1189562"/>
              <a:gd name="connsiteY3" fmla="*/ 1559216 h 1804253"/>
              <a:gd name="connsiteX4" fmla="*/ 289245 w 1189562"/>
              <a:gd name="connsiteY4" fmla="*/ 1329692 h 1804253"/>
              <a:gd name="connsiteX5" fmla="*/ 14309 w 1189562"/>
              <a:gd name="connsiteY5" fmla="*/ 605257 h 1804253"/>
              <a:gd name="connsiteX6" fmla="*/ 0 w 1189562"/>
              <a:gd name="connsiteY6" fmla="*/ 590365 h 1804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89562" h="1804253">
                <a:moveTo>
                  <a:pt x="730451" y="0"/>
                </a:moveTo>
                <a:cubicBezTo>
                  <a:pt x="1129729" y="507425"/>
                  <a:pt x="1279284" y="1171505"/>
                  <a:pt x="1136784" y="1804253"/>
                </a:cubicBezTo>
                <a:lnTo>
                  <a:pt x="253703" y="1599979"/>
                </a:lnTo>
                <a:lnTo>
                  <a:pt x="264784" y="1559216"/>
                </a:lnTo>
                <a:cubicBezTo>
                  <a:pt x="280823" y="1485077"/>
                  <a:pt x="289245" y="1408315"/>
                  <a:pt x="289245" y="1329692"/>
                </a:cubicBezTo>
                <a:cubicBezTo>
                  <a:pt x="289245" y="1054510"/>
                  <a:pt x="186068" y="802123"/>
                  <a:pt x="14309" y="605257"/>
                </a:cubicBezTo>
                <a:lnTo>
                  <a:pt x="0" y="590365"/>
                </a:lnTo>
                <a:close/>
              </a:path>
            </a:pathLst>
          </a:custGeom>
        </p:spPr>
      </p:pic>
      <p:sp>
        <p:nvSpPr>
          <p:cNvPr id="2051" name="TextBox 2050">
            <a:extLst>
              <a:ext uri="{FF2B5EF4-FFF2-40B4-BE49-F238E27FC236}">
                <a16:creationId xmlns:a16="http://schemas.microsoft.com/office/drawing/2014/main" id="{99D89F26-0605-119B-B9AB-F7C6E4FE3B7C}"/>
              </a:ext>
            </a:extLst>
          </p:cNvPr>
          <p:cNvSpPr txBox="1"/>
          <p:nvPr/>
        </p:nvSpPr>
        <p:spPr>
          <a:xfrm>
            <a:off x="4347" y="3389673"/>
            <a:ext cx="1826002" cy="830997"/>
          </a:xfrm>
          <a:prstGeom prst="rect">
            <a:avLst/>
          </a:prstGeom>
          <a:noFill/>
        </p:spPr>
        <p:txBody>
          <a:bodyPr wrap="square" rtlCol="0">
            <a:spAutoFit/>
          </a:bodyPr>
          <a:lstStyle/>
          <a:p>
            <a:r>
              <a:rPr lang="en-US" sz="2400" b="1" dirty="0">
                <a:solidFill>
                  <a:schemeClr val="bg1"/>
                </a:solidFill>
              </a:rPr>
              <a:t>Installation of Laravel</a:t>
            </a:r>
          </a:p>
        </p:txBody>
      </p:sp>
      <p:sp>
        <p:nvSpPr>
          <p:cNvPr id="3" name="TextBox 2">
            <a:extLst>
              <a:ext uri="{FF2B5EF4-FFF2-40B4-BE49-F238E27FC236}">
                <a16:creationId xmlns:a16="http://schemas.microsoft.com/office/drawing/2014/main" id="{2F8114C7-4857-2D3C-A555-45E145ACE9A8}"/>
              </a:ext>
            </a:extLst>
          </p:cNvPr>
          <p:cNvSpPr txBox="1"/>
          <p:nvPr/>
        </p:nvSpPr>
        <p:spPr>
          <a:xfrm>
            <a:off x="5004079" y="1522391"/>
            <a:ext cx="5677319" cy="707886"/>
          </a:xfrm>
          <a:prstGeom prst="rect">
            <a:avLst/>
          </a:prstGeom>
          <a:noFill/>
        </p:spPr>
        <p:txBody>
          <a:bodyPr wrap="square" rtlCol="0">
            <a:spAutoFit/>
          </a:bodyPr>
          <a:lstStyle/>
          <a:p>
            <a:r>
              <a:rPr lang="en-US" sz="4000" b="0" i="0" dirty="0">
                <a:solidFill>
                  <a:srgbClr val="E3E3E3"/>
                </a:solidFill>
                <a:effectLst/>
                <a:latin typeface="Google Sans"/>
              </a:rPr>
              <a:t>Verify Laravel installation</a:t>
            </a:r>
            <a:endParaRPr lang="en-US" sz="4000" b="1" dirty="0"/>
          </a:p>
        </p:txBody>
      </p:sp>
      <p:sp>
        <p:nvSpPr>
          <p:cNvPr id="4" name="TextBox 3">
            <a:extLst>
              <a:ext uri="{FF2B5EF4-FFF2-40B4-BE49-F238E27FC236}">
                <a16:creationId xmlns:a16="http://schemas.microsoft.com/office/drawing/2014/main" id="{100AAA80-DE94-23A1-7257-B49DEB46E52E}"/>
              </a:ext>
            </a:extLst>
          </p:cNvPr>
          <p:cNvSpPr txBox="1"/>
          <p:nvPr/>
        </p:nvSpPr>
        <p:spPr>
          <a:xfrm>
            <a:off x="5004079" y="2596398"/>
            <a:ext cx="5630413" cy="2739211"/>
          </a:xfrm>
          <a:prstGeom prst="rect">
            <a:avLst/>
          </a:prstGeom>
          <a:noFill/>
        </p:spPr>
        <p:txBody>
          <a:bodyPr wrap="square" rtlCol="0">
            <a:spAutoFit/>
          </a:bodyPr>
          <a:lstStyle/>
          <a:p>
            <a:r>
              <a:rPr lang="en-GB" sz="2400" b="0" i="0" dirty="0">
                <a:solidFill>
                  <a:srgbClr val="E3E3E3"/>
                </a:solidFill>
                <a:effectLst/>
                <a:latin typeface="Google Sans"/>
              </a:rPr>
              <a:t>Once Laravel is installed, we can verify the installation by running the following command:</a:t>
            </a:r>
          </a:p>
          <a:p>
            <a:r>
              <a:rPr lang="en-GB" sz="2000" b="0" i="0" dirty="0">
                <a:solidFill>
                  <a:schemeClr val="accent6">
                    <a:lumMod val="60000"/>
                    <a:lumOff val="40000"/>
                  </a:schemeClr>
                </a:solidFill>
                <a:effectLst/>
                <a:latin typeface="Grandview Display" panose="020B0502040204020203" pitchFamily="34" charset="0"/>
              </a:rPr>
              <a:t>cd my-app </a:t>
            </a:r>
            <a:r>
              <a:rPr lang="en-GB" sz="2000" b="0" i="0" dirty="0" err="1">
                <a:solidFill>
                  <a:schemeClr val="accent6">
                    <a:lumMod val="60000"/>
                    <a:lumOff val="40000"/>
                  </a:schemeClr>
                </a:solidFill>
                <a:effectLst/>
                <a:latin typeface="Grandview Display" panose="020B0502040204020203" pitchFamily="34" charset="0"/>
              </a:rPr>
              <a:t>php</a:t>
            </a:r>
            <a:r>
              <a:rPr lang="en-GB" sz="2000" b="0" i="0" dirty="0">
                <a:solidFill>
                  <a:schemeClr val="accent6">
                    <a:lumMod val="60000"/>
                    <a:lumOff val="40000"/>
                  </a:schemeClr>
                </a:solidFill>
                <a:effectLst/>
                <a:latin typeface="Grandview Display" panose="020B0502040204020203" pitchFamily="34" charset="0"/>
              </a:rPr>
              <a:t> artisan serve</a:t>
            </a:r>
          </a:p>
          <a:p>
            <a:r>
              <a:rPr lang="en-GB" sz="2000" b="0" i="0" dirty="0">
                <a:solidFill>
                  <a:srgbClr val="E3E3E3"/>
                </a:solidFill>
                <a:effectLst/>
                <a:latin typeface="Google Sans"/>
              </a:rPr>
              <a:t>This will start the Laravel development server on port 8000. You can access your Laravel application in your web browser by opening the following URL:</a:t>
            </a:r>
          </a:p>
          <a:p>
            <a:r>
              <a:rPr lang="en-US" sz="2000" b="0" i="0" dirty="0">
                <a:solidFill>
                  <a:srgbClr val="C4C7C5"/>
                </a:solidFill>
                <a:effectLst/>
                <a:latin typeface="Google Sans Mono"/>
                <a:hlinkClick r:id="rId10"/>
              </a:rPr>
              <a:t>http://localhost:8000</a:t>
            </a:r>
            <a:endParaRPr lang="en-US" sz="2000" dirty="0">
              <a:solidFill>
                <a:schemeClr val="accent6">
                  <a:lumMod val="60000"/>
                  <a:lumOff val="40000"/>
                </a:schemeClr>
              </a:solidFill>
              <a:latin typeface="Grandview Display" panose="020B0502040204020203" pitchFamily="34" charset="0"/>
            </a:endParaRPr>
          </a:p>
        </p:txBody>
      </p:sp>
    </p:spTree>
    <p:extLst>
      <p:ext uri="{BB962C8B-B14F-4D97-AF65-F5344CB8AC3E}">
        <p14:creationId xmlns:p14="http://schemas.microsoft.com/office/powerpoint/2010/main" val="16703490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pic>
        <p:nvPicPr>
          <p:cNvPr id="2049" name="Picture 2048">
            <a:extLst>
              <a:ext uri="{FF2B5EF4-FFF2-40B4-BE49-F238E27FC236}">
                <a16:creationId xmlns:a16="http://schemas.microsoft.com/office/drawing/2014/main" id="{3746B156-C0BC-E024-1943-1D74137287F4}"/>
              </a:ext>
            </a:extLst>
          </p:cNvPr>
          <p:cNvPicPr>
            <a:picLocks noChangeAspect="1"/>
          </p:cNvPicPr>
          <p:nvPr/>
        </p:nvPicPr>
        <p:blipFill>
          <a:blip r:embed="rId3"/>
          <a:srcRect l="4545" t="2567" r="17639"/>
          <a:stretch>
            <a:fillRect/>
          </a:stretch>
        </p:blipFill>
        <p:spPr>
          <a:xfrm rot="13016282">
            <a:off x="-243432" y="1184884"/>
            <a:ext cx="1558245" cy="1606403"/>
          </a:xfrm>
          <a:custGeom>
            <a:avLst/>
            <a:gdLst>
              <a:gd name="connsiteX0" fmla="*/ 675164 w 1558245"/>
              <a:gd name="connsiteY0" fmla="*/ 0 h 1606403"/>
              <a:gd name="connsiteX1" fmla="*/ 1558245 w 1558245"/>
              <a:gd name="connsiteY1" fmla="*/ 204274 h 1606403"/>
              <a:gd name="connsiteX2" fmla="*/ 628454 w 1558245"/>
              <a:gd name="connsiteY2" fmla="*/ 1534105 h 1606403"/>
              <a:gd name="connsiteX3" fmla="*/ 499547 w 1558245"/>
              <a:gd name="connsiteY3" fmla="*/ 1606403 h 1606403"/>
              <a:gd name="connsiteX4" fmla="*/ 398450 w 1558245"/>
              <a:gd name="connsiteY4" fmla="*/ 1606403 h 1606403"/>
              <a:gd name="connsiteX5" fmla="*/ 0 w 1558245"/>
              <a:gd name="connsiteY5" fmla="*/ 767864 h 1606403"/>
              <a:gd name="connsiteX6" fmla="*/ 80600 w 1558245"/>
              <a:gd name="connsiteY6" fmla="*/ 731137 h 1606403"/>
              <a:gd name="connsiteX7" fmla="*/ 656576 w 1558245"/>
              <a:gd name="connsiteY7" fmla="*/ 68381 h 1606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58245" h="1606403">
                <a:moveTo>
                  <a:pt x="675164" y="0"/>
                </a:moveTo>
                <a:lnTo>
                  <a:pt x="1558245" y="204274"/>
                </a:lnTo>
                <a:cubicBezTo>
                  <a:pt x="1433557" y="757930"/>
                  <a:pt x="1097137" y="1234871"/>
                  <a:pt x="628454" y="1534105"/>
                </a:cubicBezTo>
                <a:lnTo>
                  <a:pt x="499547" y="1606403"/>
                </a:lnTo>
                <a:lnTo>
                  <a:pt x="398450" y="1606403"/>
                </a:lnTo>
                <a:lnTo>
                  <a:pt x="0" y="767864"/>
                </a:lnTo>
                <a:lnTo>
                  <a:pt x="80600" y="731137"/>
                </a:lnTo>
                <a:cubicBezTo>
                  <a:pt x="353559" y="590878"/>
                  <a:pt x="562766" y="353676"/>
                  <a:pt x="656576" y="68381"/>
                </a:cubicBezTo>
                <a:close/>
              </a:path>
            </a:pathLst>
          </a:custGeom>
        </p:spPr>
      </p:pic>
      <p:pic>
        <p:nvPicPr>
          <p:cNvPr id="2048" name="Picture 2047">
            <a:extLst>
              <a:ext uri="{FF2B5EF4-FFF2-40B4-BE49-F238E27FC236}">
                <a16:creationId xmlns:a16="http://schemas.microsoft.com/office/drawing/2014/main" id="{6986818C-A087-2F0D-3027-89F6F54E393D}"/>
              </a:ext>
            </a:extLst>
          </p:cNvPr>
          <p:cNvPicPr>
            <a:picLocks noChangeAspect="1"/>
          </p:cNvPicPr>
          <p:nvPr/>
        </p:nvPicPr>
        <p:blipFill>
          <a:blip r:embed="rId4"/>
          <a:srcRect t="12885" r="1181" b="23838"/>
          <a:stretch>
            <a:fillRect/>
          </a:stretch>
        </p:blipFill>
        <p:spPr>
          <a:xfrm rot="13016282">
            <a:off x="1047485" y="1853871"/>
            <a:ext cx="1826002" cy="1094509"/>
          </a:xfrm>
          <a:custGeom>
            <a:avLst/>
            <a:gdLst>
              <a:gd name="connsiteX0" fmla="*/ 419725 w 1826002"/>
              <a:gd name="connsiteY0" fmla="*/ 0 h 1094509"/>
              <a:gd name="connsiteX1" fmla="*/ 444372 w 1826002"/>
              <a:gd name="connsiteY1" fmla="*/ 11231 h 1094509"/>
              <a:gd name="connsiteX2" fmla="*/ 913025 w 1826002"/>
              <a:gd name="connsiteY2" fmla="*/ 100730 h 1094509"/>
              <a:gd name="connsiteX3" fmla="*/ 1381679 w 1826002"/>
              <a:gd name="connsiteY3" fmla="*/ 11231 h 1094509"/>
              <a:gd name="connsiteX4" fmla="*/ 1406300 w 1826002"/>
              <a:gd name="connsiteY4" fmla="*/ 11 h 1094509"/>
              <a:gd name="connsiteX5" fmla="*/ 1826002 w 1826002"/>
              <a:gd name="connsiteY5" fmla="*/ 883332 h 1094509"/>
              <a:gd name="connsiteX6" fmla="*/ 0 w 1826002"/>
              <a:gd name="connsiteY6" fmla="*/ 883309 h 1094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26002" h="1094509">
                <a:moveTo>
                  <a:pt x="419725" y="0"/>
                </a:moveTo>
                <a:lnTo>
                  <a:pt x="444372" y="11231"/>
                </a:lnTo>
                <a:cubicBezTo>
                  <a:pt x="588417" y="68861"/>
                  <a:pt x="746787" y="100730"/>
                  <a:pt x="913025" y="100730"/>
                </a:cubicBezTo>
                <a:cubicBezTo>
                  <a:pt x="1079264" y="100730"/>
                  <a:pt x="1237633" y="68861"/>
                  <a:pt x="1381679" y="11231"/>
                </a:cubicBezTo>
                <a:lnTo>
                  <a:pt x="1406300" y="11"/>
                </a:lnTo>
                <a:lnTo>
                  <a:pt x="1826002" y="883332"/>
                </a:lnTo>
                <a:cubicBezTo>
                  <a:pt x="1249038" y="1164910"/>
                  <a:pt x="576958" y="1164901"/>
                  <a:pt x="0" y="883309"/>
                </a:cubicBezTo>
                <a:close/>
              </a:path>
            </a:pathLst>
          </a:custGeom>
        </p:spPr>
      </p:pic>
      <p:pic>
        <p:nvPicPr>
          <p:cNvPr id="63" name="Picture 62">
            <a:extLst>
              <a:ext uri="{FF2B5EF4-FFF2-40B4-BE49-F238E27FC236}">
                <a16:creationId xmlns:a16="http://schemas.microsoft.com/office/drawing/2014/main" id="{806A9117-B0C5-A28A-A4EA-4156CD99919E}"/>
              </a:ext>
            </a:extLst>
          </p:cNvPr>
          <p:cNvPicPr>
            <a:picLocks noChangeAspect="1"/>
          </p:cNvPicPr>
          <p:nvPr/>
        </p:nvPicPr>
        <p:blipFill>
          <a:blip r:embed="rId5"/>
          <a:srcRect r="13914"/>
          <a:stretch>
            <a:fillRect/>
          </a:stretch>
        </p:blipFill>
        <p:spPr>
          <a:xfrm rot="13016282">
            <a:off x="2697552" y="2838088"/>
            <a:ext cx="1670729" cy="1522511"/>
          </a:xfrm>
          <a:custGeom>
            <a:avLst/>
            <a:gdLst>
              <a:gd name="connsiteX0" fmla="*/ 621144 w 1513723"/>
              <a:gd name="connsiteY0" fmla="*/ 0 h 1379434"/>
              <a:gd name="connsiteX1" fmla="*/ 852230 w 1513723"/>
              <a:gd name="connsiteY1" fmla="*/ 0 h 1379434"/>
              <a:gd name="connsiteX2" fmla="*/ 857147 w 1513723"/>
              <a:gd name="connsiteY2" fmla="*/ 18089 h 1379434"/>
              <a:gd name="connsiteX3" fmla="*/ 1433122 w 1513723"/>
              <a:gd name="connsiteY3" fmla="*/ 680845 h 1379434"/>
              <a:gd name="connsiteX4" fmla="*/ 1513723 w 1513723"/>
              <a:gd name="connsiteY4" fmla="*/ 717572 h 1379434"/>
              <a:gd name="connsiteX5" fmla="*/ 1199225 w 1513723"/>
              <a:gd name="connsiteY5" fmla="*/ 1379434 h 1379434"/>
              <a:gd name="connsiteX6" fmla="*/ 740512 w 1513723"/>
              <a:gd name="connsiteY6" fmla="*/ 1379434 h 1379434"/>
              <a:gd name="connsiteX7" fmla="*/ 692734 w 1513723"/>
              <a:gd name="connsiteY7" fmla="*/ 1344983 h 1379434"/>
              <a:gd name="connsiteX8" fmla="*/ 21646 w 1513723"/>
              <a:gd name="connsiteY8" fmla="*/ 386271 h 1379434"/>
              <a:gd name="connsiteX9" fmla="*/ 0 w 1513723"/>
              <a:gd name="connsiteY9" fmla="*/ 310281 h 1379434"/>
              <a:gd name="connsiteX10" fmla="*/ 0 w 1513723"/>
              <a:gd name="connsiteY10" fmla="*/ 143682 h 1379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13723" h="1379434">
                <a:moveTo>
                  <a:pt x="621144" y="0"/>
                </a:moveTo>
                <a:lnTo>
                  <a:pt x="852230" y="0"/>
                </a:lnTo>
                <a:lnTo>
                  <a:pt x="857147" y="18089"/>
                </a:lnTo>
                <a:cubicBezTo>
                  <a:pt x="950957" y="303384"/>
                  <a:pt x="1160163" y="540586"/>
                  <a:pt x="1433122" y="680845"/>
                </a:cubicBezTo>
                <a:lnTo>
                  <a:pt x="1513723" y="717572"/>
                </a:lnTo>
                <a:lnTo>
                  <a:pt x="1199225" y="1379434"/>
                </a:lnTo>
                <a:lnTo>
                  <a:pt x="740512" y="1379434"/>
                </a:lnTo>
                <a:lnTo>
                  <a:pt x="692734" y="1344983"/>
                </a:lnTo>
                <a:cubicBezTo>
                  <a:pt x="386111" y="1096450"/>
                  <a:pt x="152761" y="764611"/>
                  <a:pt x="21646" y="386271"/>
                </a:cubicBezTo>
                <a:lnTo>
                  <a:pt x="0" y="310281"/>
                </a:lnTo>
                <a:lnTo>
                  <a:pt x="0" y="143682"/>
                </a:lnTo>
                <a:close/>
              </a:path>
            </a:pathLst>
          </a:custGeom>
        </p:spPr>
      </p:pic>
      <p:pic>
        <p:nvPicPr>
          <p:cNvPr id="62" name="Picture 61" descr="How To Install Laravel on Windows, macOS, and Linux - Kinsta®">
            <a:extLst>
              <a:ext uri="{FF2B5EF4-FFF2-40B4-BE49-F238E27FC236}">
                <a16:creationId xmlns:a16="http://schemas.microsoft.com/office/drawing/2014/main" id="{70F878B7-581F-CEB4-11E8-397183BACDD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l="14703" t="7499" r="38938"/>
          <a:stretch>
            <a:fillRect/>
          </a:stretch>
        </p:blipFill>
        <p:spPr bwMode="auto">
          <a:xfrm rot="13016282">
            <a:off x="1373265" y="4162421"/>
            <a:ext cx="1189563" cy="1804252"/>
          </a:xfrm>
          <a:custGeom>
            <a:avLst/>
            <a:gdLst>
              <a:gd name="connsiteX0" fmla="*/ 459111 w 1189563"/>
              <a:gd name="connsiteY0" fmla="*/ 0 h 1804252"/>
              <a:gd name="connsiteX1" fmla="*/ 1189563 w 1189563"/>
              <a:gd name="connsiteY1" fmla="*/ 590365 h 1804252"/>
              <a:gd name="connsiteX2" fmla="*/ 1175254 w 1189563"/>
              <a:gd name="connsiteY2" fmla="*/ 605258 h 1804252"/>
              <a:gd name="connsiteX3" fmla="*/ 900318 w 1189563"/>
              <a:gd name="connsiteY3" fmla="*/ 1329692 h 1804252"/>
              <a:gd name="connsiteX4" fmla="*/ 924779 w 1189563"/>
              <a:gd name="connsiteY4" fmla="*/ 1559217 h 1804252"/>
              <a:gd name="connsiteX5" fmla="*/ 935859 w 1189563"/>
              <a:gd name="connsiteY5" fmla="*/ 1599979 h 1804252"/>
              <a:gd name="connsiteX6" fmla="*/ 52778 w 1189563"/>
              <a:gd name="connsiteY6" fmla="*/ 1804252 h 1804252"/>
              <a:gd name="connsiteX7" fmla="*/ 459111 w 1189563"/>
              <a:gd name="connsiteY7" fmla="*/ 0 h 1804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89563" h="1804252">
                <a:moveTo>
                  <a:pt x="459111" y="0"/>
                </a:moveTo>
                <a:lnTo>
                  <a:pt x="1189563" y="590365"/>
                </a:lnTo>
                <a:lnTo>
                  <a:pt x="1175254" y="605258"/>
                </a:lnTo>
                <a:cubicBezTo>
                  <a:pt x="1003496" y="802123"/>
                  <a:pt x="900318" y="1054511"/>
                  <a:pt x="900318" y="1329692"/>
                </a:cubicBezTo>
                <a:cubicBezTo>
                  <a:pt x="900318" y="1408316"/>
                  <a:pt x="908741" y="1485078"/>
                  <a:pt x="924779" y="1559217"/>
                </a:cubicBezTo>
                <a:lnTo>
                  <a:pt x="935859" y="1599979"/>
                </a:lnTo>
                <a:lnTo>
                  <a:pt x="52778" y="1804252"/>
                </a:lnTo>
                <a:cubicBezTo>
                  <a:pt x="-89722" y="1171504"/>
                  <a:pt x="59835" y="507425"/>
                  <a:pt x="459111" y="0"/>
                </a:cubicBezTo>
                <a:close/>
              </a:path>
            </a:pathLst>
          </a:custGeom>
          <a:noFill/>
          <a:extLst>
            <a:ext uri="{909E8E84-426E-40DD-AFC4-6F175D3DCCD1}">
              <a14:hiddenFill xmlns:a14="http://schemas.microsoft.com/office/drawing/2010/main">
                <a:solidFill>
                  <a:srgbClr val="FFFFFF"/>
                </a:solidFill>
              </a14:hiddenFill>
            </a:ext>
          </a:extLst>
        </p:spPr>
      </p:pic>
      <p:pic>
        <p:nvPicPr>
          <p:cNvPr id="56" name="Picture 55">
            <a:extLst>
              <a:ext uri="{FF2B5EF4-FFF2-40B4-BE49-F238E27FC236}">
                <a16:creationId xmlns:a16="http://schemas.microsoft.com/office/drawing/2014/main" id="{82E484D9-4DC5-FA30-3554-82007F39D155}"/>
              </a:ext>
            </a:extLst>
          </p:cNvPr>
          <p:cNvPicPr>
            <a:picLocks noChangeAspect="1"/>
          </p:cNvPicPr>
          <p:nvPr/>
        </p:nvPicPr>
        <p:blipFill>
          <a:blip r:embed="rId7"/>
          <a:srcRect l="5823" t="4398" r="4077" b="4398"/>
          <a:stretch>
            <a:fillRect/>
          </a:stretch>
        </p:blipFill>
        <p:spPr>
          <a:xfrm rot="13016282">
            <a:off x="-1510711" y="3734449"/>
            <a:ext cx="1645213" cy="1393334"/>
          </a:xfrm>
          <a:custGeom>
            <a:avLst/>
            <a:gdLst>
              <a:gd name="connsiteX0" fmla="*/ 0 w 1645213"/>
              <a:gd name="connsiteY0" fmla="*/ 0 h 1393334"/>
              <a:gd name="connsiteX1" fmla="*/ 1645213 w 1645213"/>
              <a:gd name="connsiteY1" fmla="*/ 802969 h 1393334"/>
              <a:gd name="connsiteX2" fmla="*/ 914762 w 1645213"/>
              <a:gd name="connsiteY2" fmla="*/ 1393334 h 1393334"/>
              <a:gd name="connsiteX3" fmla="*/ 851362 w 1645213"/>
              <a:gd name="connsiteY3" fmla="*/ 1327350 h 1393334"/>
              <a:gd name="connsiteX4" fmla="*/ 0 w 1645213"/>
              <a:gd name="connsiteY4" fmla="*/ 993779 h 13933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5213" h="1393334">
                <a:moveTo>
                  <a:pt x="0" y="0"/>
                </a:moveTo>
                <a:cubicBezTo>
                  <a:pt x="640393" y="0"/>
                  <a:pt x="1245936" y="295543"/>
                  <a:pt x="1645213" y="802969"/>
                </a:cubicBezTo>
                <a:lnTo>
                  <a:pt x="914762" y="1393334"/>
                </a:lnTo>
                <a:lnTo>
                  <a:pt x="851362" y="1327350"/>
                </a:lnTo>
                <a:cubicBezTo>
                  <a:pt x="633480" y="1121253"/>
                  <a:pt x="332478" y="993779"/>
                  <a:pt x="0" y="993779"/>
                </a:cubicBezTo>
                <a:close/>
              </a:path>
            </a:pathLst>
          </a:custGeom>
        </p:spPr>
      </p:pic>
      <p:sp>
        <p:nvSpPr>
          <p:cNvPr id="18" name="Freeform: Shape 17">
            <a:extLst>
              <a:ext uri="{FF2B5EF4-FFF2-40B4-BE49-F238E27FC236}">
                <a16:creationId xmlns:a16="http://schemas.microsoft.com/office/drawing/2014/main" id="{DDAF0F5E-BDF0-AA9D-76BE-ABC303919381}"/>
              </a:ext>
            </a:extLst>
          </p:cNvPr>
          <p:cNvSpPr/>
          <p:nvPr/>
        </p:nvSpPr>
        <p:spPr>
          <a:xfrm rot="13016282">
            <a:off x="-1236555" y="2200202"/>
            <a:ext cx="1189562" cy="1804253"/>
          </a:xfrm>
          <a:custGeom>
            <a:avLst/>
            <a:gdLst>
              <a:gd name="connsiteX0" fmla="*/ 789995 w 1286531"/>
              <a:gd name="connsiteY0" fmla="*/ 0 h 1925384"/>
              <a:gd name="connsiteX1" fmla="*/ 1229451 w 1286531"/>
              <a:gd name="connsiteY1" fmla="*/ 1925384 h 1925384"/>
              <a:gd name="connsiteX2" fmla="*/ 274384 w 1286531"/>
              <a:gd name="connsiteY2" fmla="*/ 1707396 h 1925384"/>
              <a:gd name="connsiteX3" fmla="*/ 286368 w 1286531"/>
              <a:gd name="connsiteY3" fmla="*/ 1663896 h 1925384"/>
              <a:gd name="connsiteX4" fmla="*/ 312823 w 1286531"/>
              <a:gd name="connsiteY4" fmla="*/ 1418962 h 1925384"/>
              <a:gd name="connsiteX5" fmla="*/ 15475 w 1286531"/>
              <a:gd name="connsiteY5" fmla="*/ 645892 h 1925384"/>
              <a:gd name="connsiteX6" fmla="*/ 0 w 1286531"/>
              <a:gd name="connsiteY6" fmla="*/ 630000 h 1925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6531" h="1925384">
                <a:moveTo>
                  <a:pt x="789995" y="0"/>
                </a:moveTo>
                <a:cubicBezTo>
                  <a:pt x="1221820" y="541492"/>
                  <a:pt x="1383567" y="1250155"/>
                  <a:pt x="1229451" y="1925384"/>
                </a:cubicBezTo>
                <a:lnTo>
                  <a:pt x="274384" y="1707396"/>
                </a:lnTo>
                <a:lnTo>
                  <a:pt x="286368" y="1663896"/>
                </a:lnTo>
                <a:cubicBezTo>
                  <a:pt x="303714" y="1584780"/>
                  <a:pt x="312823" y="1502864"/>
                  <a:pt x="312823" y="1418962"/>
                </a:cubicBezTo>
                <a:cubicBezTo>
                  <a:pt x="312823" y="1125306"/>
                  <a:pt x="201235" y="855974"/>
                  <a:pt x="15475" y="645892"/>
                </a:cubicBezTo>
                <a:lnTo>
                  <a:pt x="0" y="63000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9073" tIns="1678940" rIns="167133" bIns="2139527" numCol="1" spcCol="1270" anchor="ctr" anchorCtr="0">
            <a:noAutofit/>
          </a:bodyPr>
          <a:lstStyle/>
          <a:p>
            <a:pPr marL="0" lvl="0" indent="0" algn="ctr" defTabSz="1866900">
              <a:lnSpc>
                <a:spcPct val="90000"/>
              </a:lnSpc>
              <a:spcBef>
                <a:spcPct val="0"/>
              </a:spcBef>
              <a:spcAft>
                <a:spcPct val="35000"/>
              </a:spcAft>
              <a:buNone/>
            </a:pPr>
            <a:endParaRPr lang="en-US" sz="4200" kern="1200"/>
          </a:p>
        </p:txBody>
      </p:sp>
      <p:pic>
        <p:nvPicPr>
          <p:cNvPr id="57" name="Picture 56" descr="Laravel Gifts &amp; Merchandise for Sale | Redbubble">
            <a:extLst>
              <a:ext uri="{FF2B5EF4-FFF2-40B4-BE49-F238E27FC236}">
                <a16:creationId xmlns:a16="http://schemas.microsoft.com/office/drawing/2014/main" id="{7A596023-15A4-FB09-A15F-587DE8E8DB2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l="4585" t="17602" r="17192" b="16151"/>
          <a:stretch>
            <a:fillRect/>
          </a:stretch>
        </p:blipFill>
        <p:spPr bwMode="auto">
          <a:xfrm rot="13016282">
            <a:off x="-88522" y="4803735"/>
            <a:ext cx="1645213" cy="1393334"/>
          </a:xfrm>
          <a:custGeom>
            <a:avLst/>
            <a:gdLst>
              <a:gd name="connsiteX0" fmla="*/ 1645213 w 1645213"/>
              <a:gd name="connsiteY0" fmla="*/ 0 h 1393334"/>
              <a:gd name="connsiteX1" fmla="*/ 1645213 w 1645213"/>
              <a:gd name="connsiteY1" fmla="*/ 993779 h 1393334"/>
              <a:gd name="connsiteX2" fmla="*/ 793853 w 1645213"/>
              <a:gd name="connsiteY2" fmla="*/ 1327350 h 1393334"/>
              <a:gd name="connsiteX3" fmla="*/ 730453 w 1645213"/>
              <a:gd name="connsiteY3" fmla="*/ 1393334 h 1393334"/>
              <a:gd name="connsiteX4" fmla="*/ 0 w 1645213"/>
              <a:gd name="connsiteY4" fmla="*/ 802969 h 1393334"/>
              <a:gd name="connsiteX5" fmla="*/ 1645213 w 1645213"/>
              <a:gd name="connsiteY5" fmla="*/ 0 h 1393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45213" h="1393334">
                <a:moveTo>
                  <a:pt x="1645213" y="0"/>
                </a:moveTo>
                <a:lnTo>
                  <a:pt x="1645213" y="993779"/>
                </a:lnTo>
                <a:cubicBezTo>
                  <a:pt x="1312736" y="993779"/>
                  <a:pt x="1011735" y="1121253"/>
                  <a:pt x="793853" y="1327350"/>
                </a:cubicBezTo>
                <a:lnTo>
                  <a:pt x="730453" y="1393334"/>
                </a:lnTo>
                <a:lnTo>
                  <a:pt x="0" y="802969"/>
                </a:lnTo>
                <a:cubicBezTo>
                  <a:pt x="399278" y="295544"/>
                  <a:pt x="1004820" y="0"/>
                  <a:pt x="1645213" y="0"/>
                </a:cubicBezTo>
                <a:close/>
              </a:path>
            </a:pathLst>
          </a:custGeom>
          <a:noFill/>
          <a:extLst>
            <a:ext uri="{909E8E84-426E-40DD-AFC4-6F175D3DCCD1}">
              <a14:hiddenFill xmlns:a14="http://schemas.microsoft.com/office/drawing/2010/main">
                <a:solidFill>
                  <a:srgbClr val="FFFFFF"/>
                </a:solidFill>
              </a14:hiddenFill>
            </a:ext>
          </a:extLst>
        </p:spPr>
      </p:pic>
      <p:pic>
        <p:nvPicPr>
          <p:cNvPr id="55" name="Picture 54">
            <a:extLst>
              <a:ext uri="{FF2B5EF4-FFF2-40B4-BE49-F238E27FC236}">
                <a16:creationId xmlns:a16="http://schemas.microsoft.com/office/drawing/2014/main" id="{4D0E584E-A514-24DB-5876-6B46931549D2}"/>
              </a:ext>
            </a:extLst>
          </p:cNvPr>
          <p:cNvPicPr>
            <a:picLocks noChangeAspect="1"/>
          </p:cNvPicPr>
          <p:nvPr/>
        </p:nvPicPr>
        <p:blipFill>
          <a:blip r:embed="rId9"/>
          <a:srcRect l="9564" r="18131" b="2100"/>
          <a:stretch>
            <a:fillRect/>
          </a:stretch>
        </p:blipFill>
        <p:spPr>
          <a:xfrm rot="13016282">
            <a:off x="-1229065" y="2205833"/>
            <a:ext cx="1189562" cy="1804253"/>
          </a:xfrm>
          <a:custGeom>
            <a:avLst/>
            <a:gdLst>
              <a:gd name="connsiteX0" fmla="*/ 730451 w 1189562"/>
              <a:gd name="connsiteY0" fmla="*/ 0 h 1804253"/>
              <a:gd name="connsiteX1" fmla="*/ 1136784 w 1189562"/>
              <a:gd name="connsiteY1" fmla="*/ 1804253 h 1804253"/>
              <a:gd name="connsiteX2" fmla="*/ 253703 w 1189562"/>
              <a:gd name="connsiteY2" fmla="*/ 1599979 h 1804253"/>
              <a:gd name="connsiteX3" fmla="*/ 264784 w 1189562"/>
              <a:gd name="connsiteY3" fmla="*/ 1559216 h 1804253"/>
              <a:gd name="connsiteX4" fmla="*/ 289245 w 1189562"/>
              <a:gd name="connsiteY4" fmla="*/ 1329692 h 1804253"/>
              <a:gd name="connsiteX5" fmla="*/ 14309 w 1189562"/>
              <a:gd name="connsiteY5" fmla="*/ 605257 h 1804253"/>
              <a:gd name="connsiteX6" fmla="*/ 0 w 1189562"/>
              <a:gd name="connsiteY6" fmla="*/ 590365 h 1804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89562" h="1804253">
                <a:moveTo>
                  <a:pt x="730451" y="0"/>
                </a:moveTo>
                <a:cubicBezTo>
                  <a:pt x="1129729" y="507425"/>
                  <a:pt x="1279284" y="1171505"/>
                  <a:pt x="1136784" y="1804253"/>
                </a:cubicBezTo>
                <a:lnTo>
                  <a:pt x="253703" y="1599979"/>
                </a:lnTo>
                <a:lnTo>
                  <a:pt x="264784" y="1559216"/>
                </a:lnTo>
                <a:cubicBezTo>
                  <a:pt x="280823" y="1485077"/>
                  <a:pt x="289245" y="1408315"/>
                  <a:pt x="289245" y="1329692"/>
                </a:cubicBezTo>
                <a:cubicBezTo>
                  <a:pt x="289245" y="1054510"/>
                  <a:pt x="186068" y="802123"/>
                  <a:pt x="14309" y="605257"/>
                </a:cubicBezTo>
                <a:lnTo>
                  <a:pt x="0" y="590365"/>
                </a:lnTo>
                <a:close/>
              </a:path>
            </a:pathLst>
          </a:custGeom>
        </p:spPr>
      </p:pic>
      <p:sp>
        <p:nvSpPr>
          <p:cNvPr id="2051" name="TextBox 2050">
            <a:extLst>
              <a:ext uri="{FF2B5EF4-FFF2-40B4-BE49-F238E27FC236}">
                <a16:creationId xmlns:a16="http://schemas.microsoft.com/office/drawing/2014/main" id="{99D89F26-0605-119B-B9AB-F7C6E4FE3B7C}"/>
              </a:ext>
            </a:extLst>
          </p:cNvPr>
          <p:cNvSpPr txBox="1"/>
          <p:nvPr/>
        </p:nvSpPr>
        <p:spPr>
          <a:xfrm>
            <a:off x="44365" y="3281636"/>
            <a:ext cx="1826002" cy="830997"/>
          </a:xfrm>
          <a:prstGeom prst="rect">
            <a:avLst/>
          </a:prstGeom>
          <a:noFill/>
        </p:spPr>
        <p:txBody>
          <a:bodyPr wrap="square" rtlCol="0">
            <a:spAutoFit/>
          </a:bodyPr>
          <a:lstStyle/>
          <a:p>
            <a:r>
              <a:rPr lang="en-US" sz="2400" b="1" dirty="0">
                <a:solidFill>
                  <a:schemeClr val="bg1"/>
                </a:solidFill>
              </a:rPr>
              <a:t>Installation of Laravel</a:t>
            </a:r>
          </a:p>
        </p:txBody>
      </p:sp>
      <p:sp>
        <p:nvSpPr>
          <p:cNvPr id="3" name="TextBox 2">
            <a:extLst>
              <a:ext uri="{FF2B5EF4-FFF2-40B4-BE49-F238E27FC236}">
                <a16:creationId xmlns:a16="http://schemas.microsoft.com/office/drawing/2014/main" id="{35FB0C48-EEF4-077B-652B-16BACC844F05}"/>
              </a:ext>
            </a:extLst>
          </p:cNvPr>
          <p:cNvSpPr txBox="1"/>
          <p:nvPr/>
        </p:nvSpPr>
        <p:spPr>
          <a:xfrm>
            <a:off x="5004079" y="1522391"/>
            <a:ext cx="5677319" cy="707886"/>
          </a:xfrm>
          <a:prstGeom prst="rect">
            <a:avLst/>
          </a:prstGeom>
          <a:noFill/>
        </p:spPr>
        <p:txBody>
          <a:bodyPr wrap="square" rtlCol="0">
            <a:spAutoFit/>
          </a:bodyPr>
          <a:lstStyle/>
          <a:p>
            <a:r>
              <a:rPr lang="en-US" sz="4000" b="0" i="0" dirty="0">
                <a:solidFill>
                  <a:srgbClr val="E3E3E3"/>
                </a:solidFill>
                <a:effectLst/>
                <a:latin typeface="Google Sans"/>
              </a:rPr>
              <a:t>Set your application key</a:t>
            </a:r>
            <a:endParaRPr lang="en-US" sz="4000" b="1" dirty="0"/>
          </a:p>
        </p:txBody>
      </p:sp>
      <p:sp>
        <p:nvSpPr>
          <p:cNvPr id="4" name="TextBox 3">
            <a:extLst>
              <a:ext uri="{FF2B5EF4-FFF2-40B4-BE49-F238E27FC236}">
                <a16:creationId xmlns:a16="http://schemas.microsoft.com/office/drawing/2014/main" id="{A86C6731-EF7D-D195-A327-E7F4FBA6DD11}"/>
              </a:ext>
            </a:extLst>
          </p:cNvPr>
          <p:cNvSpPr txBox="1"/>
          <p:nvPr/>
        </p:nvSpPr>
        <p:spPr>
          <a:xfrm>
            <a:off x="5004079" y="2571782"/>
            <a:ext cx="5630413" cy="1877437"/>
          </a:xfrm>
          <a:prstGeom prst="rect">
            <a:avLst/>
          </a:prstGeom>
          <a:noFill/>
        </p:spPr>
        <p:txBody>
          <a:bodyPr wrap="square" rtlCol="0">
            <a:spAutoFit/>
          </a:bodyPr>
          <a:lstStyle/>
          <a:p>
            <a:r>
              <a:rPr lang="en-GB" sz="2400" b="0" i="0" dirty="0">
                <a:solidFill>
                  <a:srgbClr val="E3E3E3"/>
                </a:solidFill>
                <a:effectLst/>
                <a:latin typeface="Google Sans"/>
              </a:rPr>
              <a:t>The application key is a secret string that is used to encrypt user sessions and other sensitive data. </a:t>
            </a:r>
            <a:r>
              <a:rPr lang="en-GB" sz="2400" dirty="0">
                <a:solidFill>
                  <a:srgbClr val="E3E3E3"/>
                </a:solidFill>
                <a:latin typeface="Google Sans"/>
              </a:rPr>
              <a:t>We</a:t>
            </a:r>
            <a:r>
              <a:rPr lang="en-GB" sz="2400" b="0" i="0" dirty="0">
                <a:solidFill>
                  <a:srgbClr val="E3E3E3"/>
                </a:solidFill>
                <a:effectLst/>
                <a:latin typeface="Google Sans"/>
              </a:rPr>
              <a:t> can set the application key by running the following command:</a:t>
            </a:r>
          </a:p>
          <a:p>
            <a:r>
              <a:rPr lang="en-US" sz="2000" b="0" i="0" dirty="0" err="1">
                <a:solidFill>
                  <a:schemeClr val="accent6">
                    <a:lumMod val="60000"/>
                    <a:lumOff val="40000"/>
                  </a:schemeClr>
                </a:solidFill>
                <a:effectLst/>
                <a:latin typeface="Grandview Display" panose="020B0502040204020203" pitchFamily="34" charset="0"/>
              </a:rPr>
              <a:t>php</a:t>
            </a:r>
            <a:r>
              <a:rPr lang="en-US" sz="2000" b="0" i="0" dirty="0">
                <a:solidFill>
                  <a:schemeClr val="accent6">
                    <a:lumMod val="60000"/>
                    <a:lumOff val="40000"/>
                  </a:schemeClr>
                </a:solidFill>
                <a:effectLst/>
                <a:latin typeface="Grandview Display" panose="020B0502040204020203" pitchFamily="34" charset="0"/>
              </a:rPr>
              <a:t> artisan </a:t>
            </a:r>
            <a:r>
              <a:rPr lang="en-US" sz="2000" b="0" i="0" dirty="0" err="1">
                <a:solidFill>
                  <a:schemeClr val="accent6">
                    <a:lumMod val="60000"/>
                    <a:lumOff val="40000"/>
                  </a:schemeClr>
                </a:solidFill>
                <a:effectLst/>
                <a:latin typeface="Grandview Display" panose="020B0502040204020203" pitchFamily="34" charset="0"/>
              </a:rPr>
              <a:t>key:generate</a:t>
            </a:r>
            <a:endParaRPr lang="en-US" sz="2000" dirty="0">
              <a:solidFill>
                <a:schemeClr val="accent6">
                  <a:lumMod val="60000"/>
                  <a:lumOff val="40000"/>
                </a:schemeClr>
              </a:solidFill>
              <a:latin typeface="Grandview Display" panose="020B0502040204020203" pitchFamily="34" charset="0"/>
            </a:endParaRPr>
          </a:p>
        </p:txBody>
      </p:sp>
    </p:spTree>
    <p:extLst>
      <p:ext uri="{BB962C8B-B14F-4D97-AF65-F5344CB8AC3E}">
        <p14:creationId xmlns:p14="http://schemas.microsoft.com/office/powerpoint/2010/main" val="2617198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video-to-gif output image]">
            <a:extLst>
              <a:ext uri="{FF2B5EF4-FFF2-40B4-BE49-F238E27FC236}">
                <a16:creationId xmlns:a16="http://schemas.microsoft.com/office/drawing/2014/main" id="{4A34D431-7C0C-ECE6-B408-5E38393E7930}"/>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895926" y="0"/>
            <a:ext cx="3136054" cy="313605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video-to-gif output image]">
            <a:extLst>
              <a:ext uri="{FF2B5EF4-FFF2-40B4-BE49-F238E27FC236}">
                <a16:creationId xmlns:a16="http://schemas.microsoft.com/office/drawing/2014/main" id="{F66B837B-AEA8-8D4A-9923-A5DEEBFFBE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9560" y="1568027"/>
            <a:ext cx="3136054" cy="3136054"/>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video-to-gif output image]">
            <a:extLst>
              <a:ext uri="{FF2B5EF4-FFF2-40B4-BE49-F238E27FC236}">
                <a16:creationId xmlns:a16="http://schemas.microsoft.com/office/drawing/2014/main" id="{0E605274-9ECE-6231-08A4-EEAA5623363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58716" y="3984836"/>
            <a:ext cx="2873164" cy="287316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3057B45D-1A42-29E6-569F-192C0B287EED}"/>
              </a:ext>
            </a:extLst>
          </p:cNvPr>
          <p:cNvSpPr txBox="1"/>
          <p:nvPr/>
        </p:nvSpPr>
        <p:spPr>
          <a:xfrm>
            <a:off x="3425614" y="945728"/>
            <a:ext cx="3124200" cy="990600"/>
          </a:xfrm>
          <a:prstGeom prst="rect">
            <a:avLst/>
          </a:prstGeom>
          <a:noFill/>
        </p:spPr>
        <p:txBody>
          <a:bodyPr wrap="square" rtlCol="0">
            <a:spAutoFit/>
          </a:bodyPr>
          <a:lstStyle/>
          <a:p>
            <a:r>
              <a:rPr lang="en-US" sz="2800" dirty="0"/>
              <a:t>Eva Islam</a:t>
            </a:r>
          </a:p>
          <a:p>
            <a:r>
              <a:rPr lang="en-US" sz="2800" dirty="0"/>
              <a:t>ID: 2020-1-60-273</a:t>
            </a:r>
          </a:p>
        </p:txBody>
      </p:sp>
      <p:sp>
        <p:nvSpPr>
          <p:cNvPr id="4" name="TextBox 3">
            <a:extLst>
              <a:ext uri="{FF2B5EF4-FFF2-40B4-BE49-F238E27FC236}">
                <a16:creationId xmlns:a16="http://schemas.microsoft.com/office/drawing/2014/main" id="{7C416695-35EC-D9CA-0EAB-F0622D131AB0}"/>
              </a:ext>
            </a:extLst>
          </p:cNvPr>
          <p:cNvSpPr txBox="1"/>
          <p:nvPr/>
        </p:nvSpPr>
        <p:spPr>
          <a:xfrm>
            <a:off x="5273040" y="3181350"/>
            <a:ext cx="3124200" cy="990600"/>
          </a:xfrm>
          <a:prstGeom prst="rect">
            <a:avLst/>
          </a:prstGeom>
          <a:noFill/>
        </p:spPr>
        <p:txBody>
          <a:bodyPr wrap="square" rtlCol="0">
            <a:spAutoFit/>
          </a:bodyPr>
          <a:lstStyle/>
          <a:p>
            <a:r>
              <a:rPr lang="en-US" sz="2800" dirty="0" err="1"/>
              <a:t>Sajib</a:t>
            </a:r>
            <a:r>
              <a:rPr lang="en-US" sz="2800" dirty="0"/>
              <a:t> Khan</a:t>
            </a:r>
          </a:p>
          <a:p>
            <a:r>
              <a:rPr lang="en-US" sz="2800" dirty="0"/>
              <a:t>ID: 2020-1-60-186</a:t>
            </a:r>
          </a:p>
        </p:txBody>
      </p:sp>
      <p:sp>
        <p:nvSpPr>
          <p:cNvPr id="5" name="TextBox 4">
            <a:extLst>
              <a:ext uri="{FF2B5EF4-FFF2-40B4-BE49-F238E27FC236}">
                <a16:creationId xmlns:a16="http://schemas.microsoft.com/office/drawing/2014/main" id="{4BA3132D-F4BA-E239-D774-4945E4086B94}"/>
              </a:ext>
            </a:extLst>
          </p:cNvPr>
          <p:cNvSpPr txBox="1"/>
          <p:nvPr/>
        </p:nvSpPr>
        <p:spPr>
          <a:xfrm>
            <a:off x="3219450" y="5289973"/>
            <a:ext cx="5753100" cy="1077218"/>
          </a:xfrm>
          <a:prstGeom prst="rect">
            <a:avLst/>
          </a:prstGeom>
          <a:noFill/>
        </p:spPr>
        <p:txBody>
          <a:bodyPr wrap="square" rtlCol="0">
            <a:spAutoFit/>
          </a:bodyPr>
          <a:lstStyle/>
          <a:p>
            <a:r>
              <a:rPr lang="en-US" sz="2800" b="0" i="0" dirty="0">
                <a:solidFill>
                  <a:srgbClr val="000000"/>
                </a:solidFill>
                <a:effectLst/>
                <a:latin typeface="Arial" panose="020B0604020202020204" pitchFamily="34" charset="0"/>
              </a:rPr>
              <a:t>Nur Adnan Chowdhury</a:t>
            </a:r>
            <a:endParaRPr lang="en-US" sz="2800" dirty="0"/>
          </a:p>
          <a:p>
            <a:r>
              <a:rPr lang="en-US" sz="2800" dirty="0"/>
              <a:t>ID</a:t>
            </a:r>
            <a:r>
              <a:rPr lang="en-US" sz="3600" dirty="0"/>
              <a:t>:</a:t>
            </a:r>
            <a:r>
              <a:rPr lang="en-US" sz="2800" dirty="0"/>
              <a:t>2020-3-60-007</a:t>
            </a:r>
          </a:p>
        </p:txBody>
      </p:sp>
    </p:spTree>
    <p:extLst>
      <p:ext uri="{BB962C8B-B14F-4D97-AF65-F5344CB8AC3E}">
        <p14:creationId xmlns:p14="http://schemas.microsoft.com/office/powerpoint/2010/main" val="1534276368"/>
      </p:ext>
    </p:extLst>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pic>
        <p:nvPicPr>
          <p:cNvPr id="2049" name="Picture 2048">
            <a:extLst>
              <a:ext uri="{FF2B5EF4-FFF2-40B4-BE49-F238E27FC236}">
                <a16:creationId xmlns:a16="http://schemas.microsoft.com/office/drawing/2014/main" id="{3746B156-C0BC-E024-1943-1D74137287F4}"/>
              </a:ext>
            </a:extLst>
          </p:cNvPr>
          <p:cNvPicPr>
            <a:picLocks noChangeAspect="1"/>
          </p:cNvPicPr>
          <p:nvPr/>
        </p:nvPicPr>
        <p:blipFill>
          <a:blip r:embed="rId3"/>
          <a:srcRect l="4545" t="2567" r="17639"/>
          <a:stretch>
            <a:fillRect/>
          </a:stretch>
        </p:blipFill>
        <p:spPr>
          <a:xfrm rot="16200000">
            <a:off x="1265001" y="1484220"/>
            <a:ext cx="1558245" cy="1606403"/>
          </a:xfrm>
          <a:custGeom>
            <a:avLst/>
            <a:gdLst>
              <a:gd name="connsiteX0" fmla="*/ 675164 w 1558245"/>
              <a:gd name="connsiteY0" fmla="*/ 0 h 1606403"/>
              <a:gd name="connsiteX1" fmla="*/ 1558245 w 1558245"/>
              <a:gd name="connsiteY1" fmla="*/ 204274 h 1606403"/>
              <a:gd name="connsiteX2" fmla="*/ 628454 w 1558245"/>
              <a:gd name="connsiteY2" fmla="*/ 1534105 h 1606403"/>
              <a:gd name="connsiteX3" fmla="*/ 499547 w 1558245"/>
              <a:gd name="connsiteY3" fmla="*/ 1606403 h 1606403"/>
              <a:gd name="connsiteX4" fmla="*/ 398450 w 1558245"/>
              <a:gd name="connsiteY4" fmla="*/ 1606403 h 1606403"/>
              <a:gd name="connsiteX5" fmla="*/ 0 w 1558245"/>
              <a:gd name="connsiteY5" fmla="*/ 767864 h 1606403"/>
              <a:gd name="connsiteX6" fmla="*/ 80600 w 1558245"/>
              <a:gd name="connsiteY6" fmla="*/ 731137 h 1606403"/>
              <a:gd name="connsiteX7" fmla="*/ 656576 w 1558245"/>
              <a:gd name="connsiteY7" fmla="*/ 68381 h 1606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58245" h="1606403">
                <a:moveTo>
                  <a:pt x="675164" y="0"/>
                </a:moveTo>
                <a:lnTo>
                  <a:pt x="1558245" y="204274"/>
                </a:lnTo>
                <a:cubicBezTo>
                  <a:pt x="1433557" y="757930"/>
                  <a:pt x="1097137" y="1234871"/>
                  <a:pt x="628454" y="1534105"/>
                </a:cubicBezTo>
                <a:lnTo>
                  <a:pt x="499547" y="1606403"/>
                </a:lnTo>
                <a:lnTo>
                  <a:pt x="398450" y="1606403"/>
                </a:lnTo>
                <a:lnTo>
                  <a:pt x="0" y="767864"/>
                </a:lnTo>
                <a:lnTo>
                  <a:pt x="80600" y="731137"/>
                </a:lnTo>
                <a:cubicBezTo>
                  <a:pt x="353559" y="590878"/>
                  <a:pt x="562766" y="353676"/>
                  <a:pt x="656576" y="68381"/>
                </a:cubicBezTo>
                <a:close/>
              </a:path>
            </a:pathLst>
          </a:custGeom>
        </p:spPr>
      </p:pic>
      <p:pic>
        <p:nvPicPr>
          <p:cNvPr id="2048" name="Picture 2047">
            <a:extLst>
              <a:ext uri="{FF2B5EF4-FFF2-40B4-BE49-F238E27FC236}">
                <a16:creationId xmlns:a16="http://schemas.microsoft.com/office/drawing/2014/main" id="{6986818C-A087-2F0D-3027-89F6F54E393D}"/>
              </a:ext>
            </a:extLst>
          </p:cNvPr>
          <p:cNvPicPr>
            <a:picLocks noChangeAspect="1"/>
          </p:cNvPicPr>
          <p:nvPr/>
        </p:nvPicPr>
        <p:blipFill>
          <a:blip r:embed="rId4"/>
          <a:srcRect t="12885" r="1181" b="23838"/>
          <a:stretch>
            <a:fillRect/>
          </a:stretch>
        </p:blipFill>
        <p:spPr>
          <a:xfrm rot="16200000">
            <a:off x="2228399" y="3002598"/>
            <a:ext cx="2207946" cy="1323447"/>
          </a:xfrm>
          <a:custGeom>
            <a:avLst/>
            <a:gdLst>
              <a:gd name="connsiteX0" fmla="*/ 419725 w 1826002"/>
              <a:gd name="connsiteY0" fmla="*/ 0 h 1094509"/>
              <a:gd name="connsiteX1" fmla="*/ 444372 w 1826002"/>
              <a:gd name="connsiteY1" fmla="*/ 11231 h 1094509"/>
              <a:gd name="connsiteX2" fmla="*/ 913025 w 1826002"/>
              <a:gd name="connsiteY2" fmla="*/ 100730 h 1094509"/>
              <a:gd name="connsiteX3" fmla="*/ 1381679 w 1826002"/>
              <a:gd name="connsiteY3" fmla="*/ 11231 h 1094509"/>
              <a:gd name="connsiteX4" fmla="*/ 1406300 w 1826002"/>
              <a:gd name="connsiteY4" fmla="*/ 11 h 1094509"/>
              <a:gd name="connsiteX5" fmla="*/ 1826002 w 1826002"/>
              <a:gd name="connsiteY5" fmla="*/ 883332 h 1094509"/>
              <a:gd name="connsiteX6" fmla="*/ 0 w 1826002"/>
              <a:gd name="connsiteY6" fmla="*/ 883309 h 1094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26002" h="1094509">
                <a:moveTo>
                  <a:pt x="419725" y="0"/>
                </a:moveTo>
                <a:lnTo>
                  <a:pt x="444372" y="11231"/>
                </a:lnTo>
                <a:cubicBezTo>
                  <a:pt x="588417" y="68861"/>
                  <a:pt x="746787" y="100730"/>
                  <a:pt x="913025" y="100730"/>
                </a:cubicBezTo>
                <a:cubicBezTo>
                  <a:pt x="1079264" y="100730"/>
                  <a:pt x="1237633" y="68861"/>
                  <a:pt x="1381679" y="11231"/>
                </a:cubicBezTo>
                <a:lnTo>
                  <a:pt x="1406300" y="11"/>
                </a:lnTo>
                <a:lnTo>
                  <a:pt x="1826002" y="883332"/>
                </a:lnTo>
                <a:cubicBezTo>
                  <a:pt x="1249038" y="1164910"/>
                  <a:pt x="576958" y="1164901"/>
                  <a:pt x="0" y="883309"/>
                </a:cubicBezTo>
                <a:close/>
              </a:path>
            </a:pathLst>
          </a:custGeom>
        </p:spPr>
      </p:pic>
      <p:pic>
        <p:nvPicPr>
          <p:cNvPr id="63" name="Picture 62">
            <a:extLst>
              <a:ext uri="{FF2B5EF4-FFF2-40B4-BE49-F238E27FC236}">
                <a16:creationId xmlns:a16="http://schemas.microsoft.com/office/drawing/2014/main" id="{806A9117-B0C5-A28A-A4EA-4156CD99919E}"/>
              </a:ext>
            </a:extLst>
          </p:cNvPr>
          <p:cNvPicPr>
            <a:picLocks noChangeAspect="1"/>
          </p:cNvPicPr>
          <p:nvPr/>
        </p:nvPicPr>
        <p:blipFill>
          <a:blip r:embed="rId5"/>
          <a:srcRect r="13914"/>
          <a:stretch>
            <a:fillRect/>
          </a:stretch>
        </p:blipFill>
        <p:spPr>
          <a:xfrm rot="16200000">
            <a:off x="1224068" y="4327686"/>
            <a:ext cx="1513723" cy="1379434"/>
          </a:xfrm>
          <a:custGeom>
            <a:avLst/>
            <a:gdLst>
              <a:gd name="connsiteX0" fmla="*/ 621144 w 1513723"/>
              <a:gd name="connsiteY0" fmla="*/ 0 h 1379434"/>
              <a:gd name="connsiteX1" fmla="*/ 852230 w 1513723"/>
              <a:gd name="connsiteY1" fmla="*/ 0 h 1379434"/>
              <a:gd name="connsiteX2" fmla="*/ 857147 w 1513723"/>
              <a:gd name="connsiteY2" fmla="*/ 18089 h 1379434"/>
              <a:gd name="connsiteX3" fmla="*/ 1433122 w 1513723"/>
              <a:gd name="connsiteY3" fmla="*/ 680845 h 1379434"/>
              <a:gd name="connsiteX4" fmla="*/ 1513723 w 1513723"/>
              <a:gd name="connsiteY4" fmla="*/ 717572 h 1379434"/>
              <a:gd name="connsiteX5" fmla="*/ 1199225 w 1513723"/>
              <a:gd name="connsiteY5" fmla="*/ 1379434 h 1379434"/>
              <a:gd name="connsiteX6" fmla="*/ 740512 w 1513723"/>
              <a:gd name="connsiteY6" fmla="*/ 1379434 h 1379434"/>
              <a:gd name="connsiteX7" fmla="*/ 692734 w 1513723"/>
              <a:gd name="connsiteY7" fmla="*/ 1344983 h 1379434"/>
              <a:gd name="connsiteX8" fmla="*/ 21646 w 1513723"/>
              <a:gd name="connsiteY8" fmla="*/ 386271 h 1379434"/>
              <a:gd name="connsiteX9" fmla="*/ 0 w 1513723"/>
              <a:gd name="connsiteY9" fmla="*/ 310281 h 1379434"/>
              <a:gd name="connsiteX10" fmla="*/ 0 w 1513723"/>
              <a:gd name="connsiteY10" fmla="*/ 143682 h 1379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13723" h="1379434">
                <a:moveTo>
                  <a:pt x="621144" y="0"/>
                </a:moveTo>
                <a:lnTo>
                  <a:pt x="852230" y="0"/>
                </a:lnTo>
                <a:lnTo>
                  <a:pt x="857147" y="18089"/>
                </a:lnTo>
                <a:cubicBezTo>
                  <a:pt x="950957" y="303384"/>
                  <a:pt x="1160163" y="540586"/>
                  <a:pt x="1433122" y="680845"/>
                </a:cubicBezTo>
                <a:lnTo>
                  <a:pt x="1513723" y="717572"/>
                </a:lnTo>
                <a:lnTo>
                  <a:pt x="1199225" y="1379434"/>
                </a:lnTo>
                <a:lnTo>
                  <a:pt x="740512" y="1379434"/>
                </a:lnTo>
                <a:lnTo>
                  <a:pt x="692734" y="1344983"/>
                </a:lnTo>
                <a:cubicBezTo>
                  <a:pt x="386111" y="1096450"/>
                  <a:pt x="152761" y="764611"/>
                  <a:pt x="21646" y="386271"/>
                </a:cubicBezTo>
                <a:lnTo>
                  <a:pt x="0" y="310281"/>
                </a:lnTo>
                <a:lnTo>
                  <a:pt x="0" y="143682"/>
                </a:lnTo>
                <a:close/>
              </a:path>
            </a:pathLst>
          </a:custGeom>
        </p:spPr>
      </p:pic>
      <p:pic>
        <p:nvPicPr>
          <p:cNvPr id="62" name="Picture 61" descr="How To Install Laravel on Windows, macOS, and Linux - Kinsta®">
            <a:extLst>
              <a:ext uri="{FF2B5EF4-FFF2-40B4-BE49-F238E27FC236}">
                <a16:creationId xmlns:a16="http://schemas.microsoft.com/office/drawing/2014/main" id="{70F878B7-581F-CEB4-11E8-397183BACDD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l="14703" t="7499" r="38938"/>
          <a:stretch>
            <a:fillRect/>
          </a:stretch>
        </p:blipFill>
        <p:spPr bwMode="auto">
          <a:xfrm rot="16200000">
            <a:off x="-148855" y="4378960"/>
            <a:ext cx="1189563" cy="1804252"/>
          </a:xfrm>
          <a:custGeom>
            <a:avLst/>
            <a:gdLst>
              <a:gd name="connsiteX0" fmla="*/ 459111 w 1189563"/>
              <a:gd name="connsiteY0" fmla="*/ 0 h 1804252"/>
              <a:gd name="connsiteX1" fmla="*/ 1189563 w 1189563"/>
              <a:gd name="connsiteY1" fmla="*/ 590365 h 1804252"/>
              <a:gd name="connsiteX2" fmla="*/ 1175254 w 1189563"/>
              <a:gd name="connsiteY2" fmla="*/ 605258 h 1804252"/>
              <a:gd name="connsiteX3" fmla="*/ 900318 w 1189563"/>
              <a:gd name="connsiteY3" fmla="*/ 1329692 h 1804252"/>
              <a:gd name="connsiteX4" fmla="*/ 924779 w 1189563"/>
              <a:gd name="connsiteY4" fmla="*/ 1559217 h 1804252"/>
              <a:gd name="connsiteX5" fmla="*/ 935859 w 1189563"/>
              <a:gd name="connsiteY5" fmla="*/ 1599979 h 1804252"/>
              <a:gd name="connsiteX6" fmla="*/ 52778 w 1189563"/>
              <a:gd name="connsiteY6" fmla="*/ 1804252 h 1804252"/>
              <a:gd name="connsiteX7" fmla="*/ 459111 w 1189563"/>
              <a:gd name="connsiteY7" fmla="*/ 0 h 1804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89563" h="1804252">
                <a:moveTo>
                  <a:pt x="459111" y="0"/>
                </a:moveTo>
                <a:lnTo>
                  <a:pt x="1189563" y="590365"/>
                </a:lnTo>
                <a:lnTo>
                  <a:pt x="1175254" y="605258"/>
                </a:lnTo>
                <a:cubicBezTo>
                  <a:pt x="1003496" y="802123"/>
                  <a:pt x="900318" y="1054511"/>
                  <a:pt x="900318" y="1329692"/>
                </a:cubicBezTo>
                <a:cubicBezTo>
                  <a:pt x="900318" y="1408316"/>
                  <a:pt x="908741" y="1485078"/>
                  <a:pt x="924779" y="1559217"/>
                </a:cubicBezTo>
                <a:lnTo>
                  <a:pt x="935859" y="1599979"/>
                </a:lnTo>
                <a:lnTo>
                  <a:pt x="52778" y="1804252"/>
                </a:lnTo>
                <a:cubicBezTo>
                  <a:pt x="-89722" y="1171504"/>
                  <a:pt x="59835" y="507425"/>
                  <a:pt x="459111" y="0"/>
                </a:cubicBezTo>
                <a:close/>
              </a:path>
            </a:pathLst>
          </a:custGeom>
          <a:noFill/>
          <a:extLst>
            <a:ext uri="{909E8E84-426E-40DD-AFC4-6F175D3DCCD1}">
              <a14:hiddenFill xmlns:a14="http://schemas.microsoft.com/office/drawing/2010/main">
                <a:solidFill>
                  <a:srgbClr val="FFFFFF"/>
                </a:solidFill>
              </a14:hiddenFill>
            </a:ext>
          </a:extLst>
        </p:spPr>
      </p:pic>
      <p:pic>
        <p:nvPicPr>
          <p:cNvPr id="56" name="Picture 55">
            <a:extLst>
              <a:ext uri="{FF2B5EF4-FFF2-40B4-BE49-F238E27FC236}">
                <a16:creationId xmlns:a16="http://schemas.microsoft.com/office/drawing/2014/main" id="{82E484D9-4DC5-FA30-3554-82007F39D155}"/>
              </a:ext>
            </a:extLst>
          </p:cNvPr>
          <p:cNvPicPr>
            <a:picLocks noChangeAspect="1"/>
          </p:cNvPicPr>
          <p:nvPr/>
        </p:nvPicPr>
        <p:blipFill>
          <a:blip r:embed="rId7"/>
          <a:srcRect l="5823" t="4398" r="4077" b="4398"/>
          <a:stretch>
            <a:fillRect/>
          </a:stretch>
        </p:blipFill>
        <p:spPr>
          <a:xfrm rot="16200000">
            <a:off x="-1466604" y="2080734"/>
            <a:ext cx="1645213" cy="1393334"/>
          </a:xfrm>
          <a:custGeom>
            <a:avLst/>
            <a:gdLst>
              <a:gd name="connsiteX0" fmla="*/ 0 w 1645213"/>
              <a:gd name="connsiteY0" fmla="*/ 0 h 1393334"/>
              <a:gd name="connsiteX1" fmla="*/ 1645213 w 1645213"/>
              <a:gd name="connsiteY1" fmla="*/ 802969 h 1393334"/>
              <a:gd name="connsiteX2" fmla="*/ 914762 w 1645213"/>
              <a:gd name="connsiteY2" fmla="*/ 1393334 h 1393334"/>
              <a:gd name="connsiteX3" fmla="*/ 851362 w 1645213"/>
              <a:gd name="connsiteY3" fmla="*/ 1327350 h 1393334"/>
              <a:gd name="connsiteX4" fmla="*/ 0 w 1645213"/>
              <a:gd name="connsiteY4" fmla="*/ 993779 h 13933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5213" h="1393334">
                <a:moveTo>
                  <a:pt x="0" y="0"/>
                </a:moveTo>
                <a:cubicBezTo>
                  <a:pt x="640393" y="0"/>
                  <a:pt x="1245936" y="295543"/>
                  <a:pt x="1645213" y="802969"/>
                </a:cubicBezTo>
                <a:lnTo>
                  <a:pt x="914762" y="1393334"/>
                </a:lnTo>
                <a:lnTo>
                  <a:pt x="851362" y="1327350"/>
                </a:lnTo>
                <a:cubicBezTo>
                  <a:pt x="633480" y="1121253"/>
                  <a:pt x="332478" y="993779"/>
                  <a:pt x="0" y="993779"/>
                </a:cubicBezTo>
                <a:close/>
              </a:path>
            </a:pathLst>
          </a:custGeom>
        </p:spPr>
      </p:pic>
      <p:sp>
        <p:nvSpPr>
          <p:cNvPr id="18" name="Freeform: Shape 17">
            <a:extLst>
              <a:ext uri="{FF2B5EF4-FFF2-40B4-BE49-F238E27FC236}">
                <a16:creationId xmlns:a16="http://schemas.microsoft.com/office/drawing/2014/main" id="{DDAF0F5E-BDF0-AA9D-76BE-ABC303919381}"/>
              </a:ext>
            </a:extLst>
          </p:cNvPr>
          <p:cNvSpPr/>
          <p:nvPr/>
        </p:nvSpPr>
        <p:spPr>
          <a:xfrm rot="16200000">
            <a:off x="-148855" y="1113770"/>
            <a:ext cx="1189562" cy="1804253"/>
          </a:xfrm>
          <a:custGeom>
            <a:avLst/>
            <a:gdLst>
              <a:gd name="connsiteX0" fmla="*/ 789995 w 1286531"/>
              <a:gd name="connsiteY0" fmla="*/ 0 h 1925384"/>
              <a:gd name="connsiteX1" fmla="*/ 1229451 w 1286531"/>
              <a:gd name="connsiteY1" fmla="*/ 1925384 h 1925384"/>
              <a:gd name="connsiteX2" fmla="*/ 274384 w 1286531"/>
              <a:gd name="connsiteY2" fmla="*/ 1707396 h 1925384"/>
              <a:gd name="connsiteX3" fmla="*/ 286368 w 1286531"/>
              <a:gd name="connsiteY3" fmla="*/ 1663896 h 1925384"/>
              <a:gd name="connsiteX4" fmla="*/ 312823 w 1286531"/>
              <a:gd name="connsiteY4" fmla="*/ 1418962 h 1925384"/>
              <a:gd name="connsiteX5" fmla="*/ 15475 w 1286531"/>
              <a:gd name="connsiteY5" fmla="*/ 645892 h 1925384"/>
              <a:gd name="connsiteX6" fmla="*/ 0 w 1286531"/>
              <a:gd name="connsiteY6" fmla="*/ 630000 h 1925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6531" h="1925384">
                <a:moveTo>
                  <a:pt x="789995" y="0"/>
                </a:moveTo>
                <a:cubicBezTo>
                  <a:pt x="1221820" y="541492"/>
                  <a:pt x="1383567" y="1250155"/>
                  <a:pt x="1229451" y="1925384"/>
                </a:cubicBezTo>
                <a:lnTo>
                  <a:pt x="274384" y="1707396"/>
                </a:lnTo>
                <a:lnTo>
                  <a:pt x="286368" y="1663896"/>
                </a:lnTo>
                <a:cubicBezTo>
                  <a:pt x="303714" y="1584780"/>
                  <a:pt x="312823" y="1502864"/>
                  <a:pt x="312823" y="1418962"/>
                </a:cubicBezTo>
                <a:cubicBezTo>
                  <a:pt x="312823" y="1125306"/>
                  <a:pt x="201235" y="855974"/>
                  <a:pt x="15475" y="645892"/>
                </a:cubicBezTo>
                <a:lnTo>
                  <a:pt x="0" y="63000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9073" tIns="1678940" rIns="167133" bIns="2139527" numCol="1" spcCol="1270" anchor="ctr" anchorCtr="0">
            <a:noAutofit/>
          </a:bodyPr>
          <a:lstStyle/>
          <a:p>
            <a:pPr marL="0" lvl="0" indent="0" algn="ctr" defTabSz="1866900">
              <a:lnSpc>
                <a:spcPct val="90000"/>
              </a:lnSpc>
              <a:spcBef>
                <a:spcPct val="0"/>
              </a:spcBef>
              <a:spcAft>
                <a:spcPct val="35000"/>
              </a:spcAft>
              <a:buNone/>
            </a:pPr>
            <a:endParaRPr lang="en-US" sz="4200" kern="1200"/>
          </a:p>
        </p:txBody>
      </p:sp>
      <p:pic>
        <p:nvPicPr>
          <p:cNvPr id="57" name="Picture 56" descr="Laravel Gifts &amp; Merchandise for Sale | Redbubble">
            <a:extLst>
              <a:ext uri="{FF2B5EF4-FFF2-40B4-BE49-F238E27FC236}">
                <a16:creationId xmlns:a16="http://schemas.microsoft.com/office/drawing/2014/main" id="{7A596023-15A4-FB09-A15F-587DE8E8DB2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l="4585" t="17602" r="17192" b="16151"/>
          <a:stretch>
            <a:fillRect/>
          </a:stretch>
        </p:blipFill>
        <p:spPr bwMode="auto">
          <a:xfrm rot="16200000">
            <a:off x="-1466604" y="3860058"/>
            <a:ext cx="1645213" cy="1393334"/>
          </a:xfrm>
          <a:custGeom>
            <a:avLst/>
            <a:gdLst>
              <a:gd name="connsiteX0" fmla="*/ 1645213 w 1645213"/>
              <a:gd name="connsiteY0" fmla="*/ 0 h 1393334"/>
              <a:gd name="connsiteX1" fmla="*/ 1645213 w 1645213"/>
              <a:gd name="connsiteY1" fmla="*/ 993779 h 1393334"/>
              <a:gd name="connsiteX2" fmla="*/ 793853 w 1645213"/>
              <a:gd name="connsiteY2" fmla="*/ 1327350 h 1393334"/>
              <a:gd name="connsiteX3" fmla="*/ 730453 w 1645213"/>
              <a:gd name="connsiteY3" fmla="*/ 1393334 h 1393334"/>
              <a:gd name="connsiteX4" fmla="*/ 0 w 1645213"/>
              <a:gd name="connsiteY4" fmla="*/ 802969 h 1393334"/>
              <a:gd name="connsiteX5" fmla="*/ 1645213 w 1645213"/>
              <a:gd name="connsiteY5" fmla="*/ 0 h 1393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45213" h="1393334">
                <a:moveTo>
                  <a:pt x="1645213" y="0"/>
                </a:moveTo>
                <a:lnTo>
                  <a:pt x="1645213" y="993779"/>
                </a:lnTo>
                <a:cubicBezTo>
                  <a:pt x="1312736" y="993779"/>
                  <a:pt x="1011735" y="1121253"/>
                  <a:pt x="793853" y="1327350"/>
                </a:cubicBezTo>
                <a:lnTo>
                  <a:pt x="730453" y="1393334"/>
                </a:lnTo>
                <a:lnTo>
                  <a:pt x="0" y="802969"/>
                </a:lnTo>
                <a:cubicBezTo>
                  <a:pt x="399278" y="295544"/>
                  <a:pt x="1004820" y="0"/>
                  <a:pt x="1645213" y="0"/>
                </a:cubicBezTo>
                <a:close/>
              </a:path>
            </a:pathLst>
          </a:custGeom>
          <a:noFill/>
          <a:extLst>
            <a:ext uri="{909E8E84-426E-40DD-AFC4-6F175D3DCCD1}">
              <a14:hiddenFill xmlns:a14="http://schemas.microsoft.com/office/drawing/2010/main">
                <a:solidFill>
                  <a:srgbClr val="FFFFFF"/>
                </a:solidFill>
              </a14:hiddenFill>
            </a:ext>
          </a:extLst>
        </p:spPr>
      </p:pic>
      <p:pic>
        <p:nvPicPr>
          <p:cNvPr id="55" name="Picture 54">
            <a:extLst>
              <a:ext uri="{FF2B5EF4-FFF2-40B4-BE49-F238E27FC236}">
                <a16:creationId xmlns:a16="http://schemas.microsoft.com/office/drawing/2014/main" id="{4D0E584E-A514-24DB-5876-6B46931549D2}"/>
              </a:ext>
            </a:extLst>
          </p:cNvPr>
          <p:cNvPicPr>
            <a:picLocks noChangeAspect="1"/>
          </p:cNvPicPr>
          <p:nvPr/>
        </p:nvPicPr>
        <p:blipFill>
          <a:blip r:embed="rId9"/>
          <a:srcRect l="9564" r="18131" b="2100"/>
          <a:stretch>
            <a:fillRect/>
          </a:stretch>
        </p:blipFill>
        <p:spPr>
          <a:xfrm rot="16200000">
            <a:off x="-148855" y="1123141"/>
            <a:ext cx="1189562" cy="1804253"/>
          </a:xfrm>
          <a:custGeom>
            <a:avLst/>
            <a:gdLst>
              <a:gd name="connsiteX0" fmla="*/ 730451 w 1189562"/>
              <a:gd name="connsiteY0" fmla="*/ 0 h 1804253"/>
              <a:gd name="connsiteX1" fmla="*/ 1136784 w 1189562"/>
              <a:gd name="connsiteY1" fmla="*/ 1804253 h 1804253"/>
              <a:gd name="connsiteX2" fmla="*/ 253703 w 1189562"/>
              <a:gd name="connsiteY2" fmla="*/ 1599979 h 1804253"/>
              <a:gd name="connsiteX3" fmla="*/ 264784 w 1189562"/>
              <a:gd name="connsiteY3" fmla="*/ 1559216 h 1804253"/>
              <a:gd name="connsiteX4" fmla="*/ 289245 w 1189562"/>
              <a:gd name="connsiteY4" fmla="*/ 1329692 h 1804253"/>
              <a:gd name="connsiteX5" fmla="*/ 14309 w 1189562"/>
              <a:gd name="connsiteY5" fmla="*/ 605257 h 1804253"/>
              <a:gd name="connsiteX6" fmla="*/ 0 w 1189562"/>
              <a:gd name="connsiteY6" fmla="*/ 590365 h 1804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89562" h="1804253">
                <a:moveTo>
                  <a:pt x="730451" y="0"/>
                </a:moveTo>
                <a:cubicBezTo>
                  <a:pt x="1129729" y="507425"/>
                  <a:pt x="1279284" y="1171505"/>
                  <a:pt x="1136784" y="1804253"/>
                </a:cubicBezTo>
                <a:lnTo>
                  <a:pt x="253703" y="1599979"/>
                </a:lnTo>
                <a:lnTo>
                  <a:pt x="264784" y="1559216"/>
                </a:lnTo>
                <a:cubicBezTo>
                  <a:pt x="280823" y="1485077"/>
                  <a:pt x="289245" y="1408315"/>
                  <a:pt x="289245" y="1329692"/>
                </a:cubicBezTo>
                <a:cubicBezTo>
                  <a:pt x="289245" y="1054510"/>
                  <a:pt x="186068" y="802123"/>
                  <a:pt x="14309" y="605257"/>
                </a:cubicBezTo>
                <a:lnTo>
                  <a:pt x="0" y="590365"/>
                </a:lnTo>
                <a:close/>
              </a:path>
            </a:pathLst>
          </a:custGeom>
        </p:spPr>
      </p:pic>
      <p:sp>
        <p:nvSpPr>
          <p:cNvPr id="2051" name="TextBox 2050">
            <a:extLst>
              <a:ext uri="{FF2B5EF4-FFF2-40B4-BE49-F238E27FC236}">
                <a16:creationId xmlns:a16="http://schemas.microsoft.com/office/drawing/2014/main" id="{99D89F26-0605-119B-B9AB-F7C6E4FE3B7C}"/>
              </a:ext>
            </a:extLst>
          </p:cNvPr>
          <p:cNvSpPr txBox="1"/>
          <p:nvPr/>
        </p:nvSpPr>
        <p:spPr>
          <a:xfrm>
            <a:off x="93640" y="3237678"/>
            <a:ext cx="1826002" cy="830997"/>
          </a:xfrm>
          <a:prstGeom prst="rect">
            <a:avLst/>
          </a:prstGeom>
          <a:noFill/>
        </p:spPr>
        <p:txBody>
          <a:bodyPr wrap="square" rtlCol="0">
            <a:spAutoFit/>
          </a:bodyPr>
          <a:lstStyle/>
          <a:p>
            <a:r>
              <a:rPr lang="en-US" sz="2400" b="1" dirty="0">
                <a:solidFill>
                  <a:schemeClr val="bg1"/>
                </a:solidFill>
              </a:rPr>
              <a:t>Installation of Laravel</a:t>
            </a:r>
          </a:p>
        </p:txBody>
      </p:sp>
      <p:sp>
        <p:nvSpPr>
          <p:cNvPr id="5" name="TextBox 4">
            <a:extLst>
              <a:ext uri="{FF2B5EF4-FFF2-40B4-BE49-F238E27FC236}">
                <a16:creationId xmlns:a16="http://schemas.microsoft.com/office/drawing/2014/main" id="{F6A89A93-B362-F0E3-7609-40016EBE93D9}"/>
              </a:ext>
            </a:extLst>
          </p:cNvPr>
          <p:cNvSpPr txBox="1"/>
          <p:nvPr/>
        </p:nvSpPr>
        <p:spPr>
          <a:xfrm>
            <a:off x="5004079" y="1522391"/>
            <a:ext cx="5677319" cy="707886"/>
          </a:xfrm>
          <a:prstGeom prst="rect">
            <a:avLst/>
          </a:prstGeom>
          <a:noFill/>
        </p:spPr>
        <p:txBody>
          <a:bodyPr wrap="square" rtlCol="0">
            <a:spAutoFit/>
          </a:bodyPr>
          <a:lstStyle/>
          <a:p>
            <a:r>
              <a:rPr lang="en-US" sz="4000" b="0" i="0" dirty="0">
                <a:solidFill>
                  <a:srgbClr val="E3E3E3"/>
                </a:solidFill>
                <a:effectLst/>
                <a:latin typeface="Google Sans"/>
              </a:rPr>
              <a:t>Configure your database.</a:t>
            </a:r>
            <a:endParaRPr lang="en-US" sz="4000" b="1" dirty="0"/>
          </a:p>
        </p:txBody>
      </p:sp>
      <p:sp>
        <p:nvSpPr>
          <p:cNvPr id="13" name="Rectangle 5">
            <a:extLst>
              <a:ext uri="{FF2B5EF4-FFF2-40B4-BE49-F238E27FC236}">
                <a16:creationId xmlns:a16="http://schemas.microsoft.com/office/drawing/2014/main" id="{79775841-DC27-F2A0-0D25-EF3D5A823472}"/>
              </a:ext>
            </a:extLst>
          </p:cNvPr>
          <p:cNvSpPr>
            <a:spLocks noChangeArrowheads="1"/>
          </p:cNvSpPr>
          <p:nvPr/>
        </p:nvSpPr>
        <p:spPr bwMode="auto">
          <a:xfrm>
            <a:off x="5004079" y="2524307"/>
            <a:ext cx="5677320"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a:ln>
                  <a:noFill/>
                </a:ln>
                <a:solidFill>
                  <a:srgbClr val="E3E3E3"/>
                </a:solidFill>
                <a:effectLst/>
                <a:latin typeface="Google Sans"/>
              </a:rPr>
              <a:t>Laravel uses a database to store data. You need to configure the database connection in the </a:t>
            </a:r>
            <a:r>
              <a:rPr kumimoji="0" lang="en-US" altLang="en-US" sz="2800" b="0" i="0" u="none" strike="noStrike" cap="none" normalizeH="0" baseline="0" dirty="0">
                <a:ln>
                  <a:noFill/>
                </a:ln>
                <a:solidFill>
                  <a:schemeClr val="accent6">
                    <a:lumMod val="60000"/>
                    <a:lumOff val="40000"/>
                  </a:schemeClr>
                </a:solidFill>
                <a:effectLst/>
                <a:latin typeface="Google Sans Mono"/>
              </a:rPr>
              <a:t>.env</a:t>
            </a:r>
            <a:r>
              <a:rPr kumimoji="0" lang="en-US" altLang="en-US" sz="2800" b="0" i="0" u="none" strike="noStrike" cap="none" normalizeH="0" baseline="0" dirty="0">
                <a:ln>
                  <a:noFill/>
                </a:ln>
                <a:solidFill>
                  <a:schemeClr val="accent6">
                    <a:lumMod val="60000"/>
                    <a:lumOff val="40000"/>
                  </a:schemeClr>
                </a:solidFill>
                <a:effectLst/>
                <a:latin typeface="Google Sans"/>
              </a:rPr>
              <a:t> </a:t>
            </a:r>
            <a:r>
              <a:rPr kumimoji="0" lang="en-US" altLang="en-US" sz="2800" b="0" i="0" u="none" strike="noStrike" cap="none" normalizeH="0" baseline="0" dirty="0">
                <a:ln>
                  <a:noFill/>
                </a:ln>
                <a:solidFill>
                  <a:srgbClr val="E3E3E3"/>
                </a:solidFill>
                <a:effectLst/>
                <a:latin typeface="Google Sans"/>
              </a:rPr>
              <a:t>file.</a:t>
            </a:r>
            <a:r>
              <a:rPr kumimoji="0" lang="en-US" altLang="en-US" sz="2800" b="0" i="0" u="none" strike="noStrike" cap="none" normalizeH="0" baseline="0" dirty="0">
                <a:ln>
                  <a:noFill/>
                </a:ln>
                <a:solidFill>
                  <a:schemeClr val="tx1"/>
                </a:solidFill>
                <a:effectLst/>
              </a:rPr>
              <a:t> </a:t>
            </a:r>
            <a:endParaRPr kumimoji="0" lang="en-US" altLang="en-US" sz="2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5888223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pic>
        <p:nvPicPr>
          <p:cNvPr id="2049" name="Picture 2048">
            <a:extLst>
              <a:ext uri="{FF2B5EF4-FFF2-40B4-BE49-F238E27FC236}">
                <a16:creationId xmlns:a16="http://schemas.microsoft.com/office/drawing/2014/main" id="{3746B156-C0BC-E024-1943-1D74137287F4}"/>
              </a:ext>
            </a:extLst>
          </p:cNvPr>
          <p:cNvPicPr>
            <a:picLocks noChangeAspect="1"/>
          </p:cNvPicPr>
          <p:nvPr/>
        </p:nvPicPr>
        <p:blipFill>
          <a:blip r:embed="rId3"/>
          <a:srcRect l="4545" t="2567" r="17639"/>
          <a:stretch>
            <a:fillRect/>
          </a:stretch>
        </p:blipFill>
        <p:spPr>
          <a:xfrm rot="18975075">
            <a:off x="2436875" y="2357952"/>
            <a:ext cx="1862956" cy="1920531"/>
          </a:xfrm>
          <a:custGeom>
            <a:avLst/>
            <a:gdLst>
              <a:gd name="connsiteX0" fmla="*/ 675164 w 1558245"/>
              <a:gd name="connsiteY0" fmla="*/ 0 h 1606403"/>
              <a:gd name="connsiteX1" fmla="*/ 1558245 w 1558245"/>
              <a:gd name="connsiteY1" fmla="*/ 204274 h 1606403"/>
              <a:gd name="connsiteX2" fmla="*/ 628454 w 1558245"/>
              <a:gd name="connsiteY2" fmla="*/ 1534105 h 1606403"/>
              <a:gd name="connsiteX3" fmla="*/ 499547 w 1558245"/>
              <a:gd name="connsiteY3" fmla="*/ 1606403 h 1606403"/>
              <a:gd name="connsiteX4" fmla="*/ 398450 w 1558245"/>
              <a:gd name="connsiteY4" fmla="*/ 1606403 h 1606403"/>
              <a:gd name="connsiteX5" fmla="*/ 0 w 1558245"/>
              <a:gd name="connsiteY5" fmla="*/ 767864 h 1606403"/>
              <a:gd name="connsiteX6" fmla="*/ 80600 w 1558245"/>
              <a:gd name="connsiteY6" fmla="*/ 731137 h 1606403"/>
              <a:gd name="connsiteX7" fmla="*/ 656576 w 1558245"/>
              <a:gd name="connsiteY7" fmla="*/ 68381 h 1606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58245" h="1606403">
                <a:moveTo>
                  <a:pt x="675164" y="0"/>
                </a:moveTo>
                <a:lnTo>
                  <a:pt x="1558245" y="204274"/>
                </a:lnTo>
                <a:cubicBezTo>
                  <a:pt x="1433557" y="757930"/>
                  <a:pt x="1097137" y="1234871"/>
                  <a:pt x="628454" y="1534105"/>
                </a:cubicBezTo>
                <a:lnTo>
                  <a:pt x="499547" y="1606403"/>
                </a:lnTo>
                <a:lnTo>
                  <a:pt x="398450" y="1606403"/>
                </a:lnTo>
                <a:lnTo>
                  <a:pt x="0" y="767864"/>
                </a:lnTo>
                <a:lnTo>
                  <a:pt x="80600" y="731137"/>
                </a:lnTo>
                <a:cubicBezTo>
                  <a:pt x="353559" y="590878"/>
                  <a:pt x="562766" y="353676"/>
                  <a:pt x="656576" y="68381"/>
                </a:cubicBezTo>
                <a:close/>
              </a:path>
            </a:pathLst>
          </a:custGeom>
        </p:spPr>
      </p:pic>
      <p:pic>
        <p:nvPicPr>
          <p:cNvPr id="2048" name="Picture 2047">
            <a:extLst>
              <a:ext uri="{FF2B5EF4-FFF2-40B4-BE49-F238E27FC236}">
                <a16:creationId xmlns:a16="http://schemas.microsoft.com/office/drawing/2014/main" id="{6986818C-A087-2F0D-3027-89F6F54E393D}"/>
              </a:ext>
            </a:extLst>
          </p:cNvPr>
          <p:cNvPicPr>
            <a:picLocks noChangeAspect="1"/>
          </p:cNvPicPr>
          <p:nvPr/>
        </p:nvPicPr>
        <p:blipFill>
          <a:blip r:embed="rId4"/>
          <a:srcRect t="12885" r="1181" b="23838"/>
          <a:stretch>
            <a:fillRect/>
          </a:stretch>
        </p:blipFill>
        <p:spPr>
          <a:xfrm rot="18975075">
            <a:off x="1078976" y="4114608"/>
            <a:ext cx="1826002" cy="1094509"/>
          </a:xfrm>
          <a:custGeom>
            <a:avLst/>
            <a:gdLst>
              <a:gd name="connsiteX0" fmla="*/ 419725 w 1826002"/>
              <a:gd name="connsiteY0" fmla="*/ 0 h 1094509"/>
              <a:gd name="connsiteX1" fmla="*/ 444372 w 1826002"/>
              <a:gd name="connsiteY1" fmla="*/ 11231 h 1094509"/>
              <a:gd name="connsiteX2" fmla="*/ 913025 w 1826002"/>
              <a:gd name="connsiteY2" fmla="*/ 100730 h 1094509"/>
              <a:gd name="connsiteX3" fmla="*/ 1381679 w 1826002"/>
              <a:gd name="connsiteY3" fmla="*/ 11231 h 1094509"/>
              <a:gd name="connsiteX4" fmla="*/ 1406300 w 1826002"/>
              <a:gd name="connsiteY4" fmla="*/ 11 h 1094509"/>
              <a:gd name="connsiteX5" fmla="*/ 1826002 w 1826002"/>
              <a:gd name="connsiteY5" fmla="*/ 883332 h 1094509"/>
              <a:gd name="connsiteX6" fmla="*/ 0 w 1826002"/>
              <a:gd name="connsiteY6" fmla="*/ 883309 h 1094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26002" h="1094509">
                <a:moveTo>
                  <a:pt x="419725" y="0"/>
                </a:moveTo>
                <a:lnTo>
                  <a:pt x="444372" y="11231"/>
                </a:lnTo>
                <a:cubicBezTo>
                  <a:pt x="588417" y="68861"/>
                  <a:pt x="746787" y="100730"/>
                  <a:pt x="913025" y="100730"/>
                </a:cubicBezTo>
                <a:cubicBezTo>
                  <a:pt x="1079264" y="100730"/>
                  <a:pt x="1237633" y="68861"/>
                  <a:pt x="1381679" y="11231"/>
                </a:cubicBezTo>
                <a:lnTo>
                  <a:pt x="1406300" y="11"/>
                </a:lnTo>
                <a:lnTo>
                  <a:pt x="1826002" y="883332"/>
                </a:lnTo>
                <a:cubicBezTo>
                  <a:pt x="1249038" y="1164910"/>
                  <a:pt x="576958" y="1164901"/>
                  <a:pt x="0" y="883309"/>
                </a:cubicBezTo>
                <a:close/>
              </a:path>
            </a:pathLst>
          </a:custGeom>
        </p:spPr>
      </p:pic>
      <p:pic>
        <p:nvPicPr>
          <p:cNvPr id="63" name="Picture 62">
            <a:extLst>
              <a:ext uri="{FF2B5EF4-FFF2-40B4-BE49-F238E27FC236}">
                <a16:creationId xmlns:a16="http://schemas.microsoft.com/office/drawing/2014/main" id="{806A9117-B0C5-A28A-A4EA-4156CD99919E}"/>
              </a:ext>
            </a:extLst>
          </p:cNvPr>
          <p:cNvPicPr>
            <a:picLocks noChangeAspect="1"/>
          </p:cNvPicPr>
          <p:nvPr/>
        </p:nvPicPr>
        <p:blipFill>
          <a:blip r:embed="rId5"/>
          <a:srcRect r="13914"/>
          <a:stretch>
            <a:fillRect/>
          </a:stretch>
        </p:blipFill>
        <p:spPr>
          <a:xfrm rot="18975075">
            <a:off x="-142492" y="4475099"/>
            <a:ext cx="1513723" cy="1379434"/>
          </a:xfrm>
          <a:custGeom>
            <a:avLst/>
            <a:gdLst>
              <a:gd name="connsiteX0" fmla="*/ 621144 w 1513723"/>
              <a:gd name="connsiteY0" fmla="*/ 0 h 1379434"/>
              <a:gd name="connsiteX1" fmla="*/ 852230 w 1513723"/>
              <a:gd name="connsiteY1" fmla="*/ 0 h 1379434"/>
              <a:gd name="connsiteX2" fmla="*/ 857147 w 1513723"/>
              <a:gd name="connsiteY2" fmla="*/ 18089 h 1379434"/>
              <a:gd name="connsiteX3" fmla="*/ 1433122 w 1513723"/>
              <a:gd name="connsiteY3" fmla="*/ 680845 h 1379434"/>
              <a:gd name="connsiteX4" fmla="*/ 1513723 w 1513723"/>
              <a:gd name="connsiteY4" fmla="*/ 717572 h 1379434"/>
              <a:gd name="connsiteX5" fmla="*/ 1199225 w 1513723"/>
              <a:gd name="connsiteY5" fmla="*/ 1379434 h 1379434"/>
              <a:gd name="connsiteX6" fmla="*/ 740512 w 1513723"/>
              <a:gd name="connsiteY6" fmla="*/ 1379434 h 1379434"/>
              <a:gd name="connsiteX7" fmla="*/ 692734 w 1513723"/>
              <a:gd name="connsiteY7" fmla="*/ 1344983 h 1379434"/>
              <a:gd name="connsiteX8" fmla="*/ 21646 w 1513723"/>
              <a:gd name="connsiteY8" fmla="*/ 386271 h 1379434"/>
              <a:gd name="connsiteX9" fmla="*/ 0 w 1513723"/>
              <a:gd name="connsiteY9" fmla="*/ 310281 h 1379434"/>
              <a:gd name="connsiteX10" fmla="*/ 0 w 1513723"/>
              <a:gd name="connsiteY10" fmla="*/ 143682 h 1379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13723" h="1379434">
                <a:moveTo>
                  <a:pt x="621144" y="0"/>
                </a:moveTo>
                <a:lnTo>
                  <a:pt x="852230" y="0"/>
                </a:lnTo>
                <a:lnTo>
                  <a:pt x="857147" y="18089"/>
                </a:lnTo>
                <a:cubicBezTo>
                  <a:pt x="950957" y="303384"/>
                  <a:pt x="1160163" y="540586"/>
                  <a:pt x="1433122" y="680845"/>
                </a:cubicBezTo>
                <a:lnTo>
                  <a:pt x="1513723" y="717572"/>
                </a:lnTo>
                <a:lnTo>
                  <a:pt x="1199225" y="1379434"/>
                </a:lnTo>
                <a:lnTo>
                  <a:pt x="740512" y="1379434"/>
                </a:lnTo>
                <a:lnTo>
                  <a:pt x="692734" y="1344983"/>
                </a:lnTo>
                <a:cubicBezTo>
                  <a:pt x="386111" y="1096450"/>
                  <a:pt x="152761" y="764611"/>
                  <a:pt x="21646" y="386271"/>
                </a:cubicBezTo>
                <a:lnTo>
                  <a:pt x="0" y="310281"/>
                </a:lnTo>
                <a:lnTo>
                  <a:pt x="0" y="143682"/>
                </a:lnTo>
                <a:close/>
              </a:path>
            </a:pathLst>
          </a:custGeom>
        </p:spPr>
      </p:pic>
      <p:pic>
        <p:nvPicPr>
          <p:cNvPr id="62" name="Picture 61" descr="How To Install Laravel on Windows, macOS, and Linux - Kinsta®">
            <a:extLst>
              <a:ext uri="{FF2B5EF4-FFF2-40B4-BE49-F238E27FC236}">
                <a16:creationId xmlns:a16="http://schemas.microsoft.com/office/drawing/2014/main" id="{70F878B7-581F-CEB4-11E8-397183BACDD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l="14703" t="7499" r="38938"/>
          <a:stretch>
            <a:fillRect/>
          </a:stretch>
        </p:blipFill>
        <p:spPr bwMode="auto">
          <a:xfrm rot="18975075">
            <a:off x="-1232342" y="3336172"/>
            <a:ext cx="1189563" cy="1804252"/>
          </a:xfrm>
          <a:custGeom>
            <a:avLst/>
            <a:gdLst>
              <a:gd name="connsiteX0" fmla="*/ 459111 w 1189563"/>
              <a:gd name="connsiteY0" fmla="*/ 0 h 1804252"/>
              <a:gd name="connsiteX1" fmla="*/ 1189563 w 1189563"/>
              <a:gd name="connsiteY1" fmla="*/ 590365 h 1804252"/>
              <a:gd name="connsiteX2" fmla="*/ 1175254 w 1189563"/>
              <a:gd name="connsiteY2" fmla="*/ 605258 h 1804252"/>
              <a:gd name="connsiteX3" fmla="*/ 900318 w 1189563"/>
              <a:gd name="connsiteY3" fmla="*/ 1329692 h 1804252"/>
              <a:gd name="connsiteX4" fmla="*/ 924779 w 1189563"/>
              <a:gd name="connsiteY4" fmla="*/ 1559217 h 1804252"/>
              <a:gd name="connsiteX5" fmla="*/ 935859 w 1189563"/>
              <a:gd name="connsiteY5" fmla="*/ 1599979 h 1804252"/>
              <a:gd name="connsiteX6" fmla="*/ 52778 w 1189563"/>
              <a:gd name="connsiteY6" fmla="*/ 1804252 h 1804252"/>
              <a:gd name="connsiteX7" fmla="*/ 459111 w 1189563"/>
              <a:gd name="connsiteY7" fmla="*/ 0 h 1804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89563" h="1804252">
                <a:moveTo>
                  <a:pt x="459111" y="0"/>
                </a:moveTo>
                <a:lnTo>
                  <a:pt x="1189563" y="590365"/>
                </a:lnTo>
                <a:lnTo>
                  <a:pt x="1175254" y="605258"/>
                </a:lnTo>
                <a:cubicBezTo>
                  <a:pt x="1003496" y="802123"/>
                  <a:pt x="900318" y="1054511"/>
                  <a:pt x="900318" y="1329692"/>
                </a:cubicBezTo>
                <a:cubicBezTo>
                  <a:pt x="900318" y="1408316"/>
                  <a:pt x="908741" y="1485078"/>
                  <a:pt x="924779" y="1559217"/>
                </a:cubicBezTo>
                <a:lnTo>
                  <a:pt x="935859" y="1599979"/>
                </a:lnTo>
                <a:lnTo>
                  <a:pt x="52778" y="1804252"/>
                </a:lnTo>
                <a:cubicBezTo>
                  <a:pt x="-89722" y="1171504"/>
                  <a:pt x="59835" y="507425"/>
                  <a:pt x="459111" y="0"/>
                </a:cubicBezTo>
                <a:close/>
              </a:path>
            </a:pathLst>
          </a:custGeom>
          <a:noFill/>
          <a:extLst>
            <a:ext uri="{909E8E84-426E-40DD-AFC4-6F175D3DCCD1}">
              <a14:hiddenFill xmlns:a14="http://schemas.microsoft.com/office/drawing/2010/main">
                <a:solidFill>
                  <a:srgbClr val="FFFFFF"/>
                </a:solidFill>
              </a14:hiddenFill>
            </a:ext>
          </a:extLst>
        </p:spPr>
      </p:pic>
      <p:pic>
        <p:nvPicPr>
          <p:cNvPr id="56" name="Picture 55">
            <a:extLst>
              <a:ext uri="{FF2B5EF4-FFF2-40B4-BE49-F238E27FC236}">
                <a16:creationId xmlns:a16="http://schemas.microsoft.com/office/drawing/2014/main" id="{82E484D9-4DC5-FA30-3554-82007F39D155}"/>
              </a:ext>
            </a:extLst>
          </p:cNvPr>
          <p:cNvPicPr>
            <a:picLocks noChangeAspect="1"/>
          </p:cNvPicPr>
          <p:nvPr/>
        </p:nvPicPr>
        <p:blipFill>
          <a:blip r:embed="rId7"/>
          <a:srcRect l="5823" t="4398" r="4077" b="4398"/>
          <a:stretch>
            <a:fillRect/>
          </a:stretch>
        </p:blipFill>
        <p:spPr>
          <a:xfrm rot="18975075">
            <a:off x="-405236" y="1023001"/>
            <a:ext cx="1645213" cy="1393334"/>
          </a:xfrm>
          <a:custGeom>
            <a:avLst/>
            <a:gdLst>
              <a:gd name="connsiteX0" fmla="*/ 0 w 1645213"/>
              <a:gd name="connsiteY0" fmla="*/ 0 h 1393334"/>
              <a:gd name="connsiteX1" fmla="*/ 1645213 w 1645213"/>
              <a:gd name="connsiteY1" fmla="*/ 802969 h 1393334"/>
              <a:gd name="connsiteX2" fmla="*/ 914762 w 1645213"/>
              <a:gd name="connsiteY2" fmla="*/ 1393334 h 1393334"/>
              <a:gd name="connsiteX3" fmla="*/ 851362 w 1645213"/>
              <a:gd name="connsiteY3" fmla="*/ 1327350 h 1393334"/>
              <a:gd name="connsiteX4" fmla="*/ 0 w 1645213"/>
              <a:gd name="connsiteY4" fmla="*/ 993779 h 13933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5213" h="1393334">
                <a:moveTo>
                  <a:pt x="0" y="0"/>
                </a:moveTo>
                <a:cubicBezTo>
                  <a:pt x="640393" y="0"/>
                  <a:pt x="1245936" y="295543"/>
                  <a:pt x="1645213" y="802969"/>
                </a:cubicBezTo>
                <a:lnTo>
                  <a:pt x="914762" y="1393334"/>
                </a:lnTo>
                <a:lnTo>
                  <a:pt x="851362" y="1327350"/>
                </a:lnTo>
                <a:cubicBezTo>
                  <a:pt x="633480" y="1121253"/>
                  <a:pt x="332478" y="993779"/>
                  <a:pt x="0" y="993779"/>
                </a:cubicBezTo>
                <a:close/>
              </a:path>
            </a:pathLst>
          </a:custGeom>
        </p:spPr>
      </p:pic>
      <p:sp>
        <p:nvSpPr>
          <p:cNvPr id="18" name="Freeform: Shape 17">
            <a:extLst>
              <a:ext uri="{FF2B5EF4-FFF2-40B4-BE49-F238E27FC236}">
                <a16:creationId xmlns:a16="http://schemas.microsoft.com/office/drawing/2014/main" id="{DDAF0F5E-BDF0-AA9D-76BE-ABC303919381}"/>
              </a:ext>
            </a:extLst>
          </p:cNvPr>
          <p:cNvSpPr/>
          <p:nvPr/>
        </p:nvSpPr>
        <p:spPr>
          <a:xfrm rot="18975075">
            <a:off x="1126363" y="1078301"/>
            <a:ext cx="1189562" cy="1804253"/>
          </a:xfrm>
          <a:custGeom>
            <a:avLst/>
            <a:gdLst>
              <a:gd name="connsiteX0" fmla="*/ 789995 w 1286531"/>
              <a:gd name="connsiteY0" fmla="*/ 0 h 1925384"/>
              <a:gd name="connsiteX1" fmla="*/ 1229451 w 1286531"/>
              <a:gd name="connsiteY1" fmla="*/ 1925384 h 1925384"/>
              <a:gd name="connsiteX2" fmla="*/ 274384 w 1286531"/>
              <a:gd name="connsiteY2" fmla="*/ 1707396 h 1925384"/>
              <a:gd name="connsiteX3" fmla="*/ 286368 w 1286531"/>
              <a:gd name="connsiteY3" fmla="*/ 1663896 h 1925384"/>
              <a:gd name="connsiteX4" fmla="*/ 312823 w 1286531"/>
              <a:gd name="connsiteY4" fmla="*/ 1418962 h 1925384"/>
              <a:gd name="connsiteX5" fmla="*/ 15475 w 1286531"/>
              <a:gd name="connsiteY5" fmla="*/ 645892 h 1925384"/>
              <a:gd name="connsiteX6" fmla="*/ 0 w 1286531"/>
              <a:gd name="connsiteY6" fmla="*/ 630000 h 1925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6531" h="1925384">
                <a:moveTo>
                  <a:pt x="789995" y="0"/>
                </a:moveTo>
                <a:cubicBezTo>
                  <a:pt x="1221820" y="541492"/>
                  <a:pt x="1383567" y="1250155"/>
                  <a:pt x="1229451" y="1925384"/>
                </a:cubicBezTo>
                <a:lnTo>
                  <a:pt x="274384" y="1707396"/>
                </a:lnTo>
                <a:lnTo>
                  <a:pt x="286368" y="1663896"/>
                </a:lnTo>
                <a:cubicBezTo>
                  <a:pt x="303714" y="1584780"/>
                  <a:pt x="312823" y="1502864"/>
                  <a:pt x="312823" y="1418962"/>
                </a:cubicBezTo>
                <a:cubicBezTo>
                  <a:pt x="312823" y="1125306"/>
                  <a:pt x="201235" y="855974"/>
                  <a:pt x="15475" y="645892"/>
                </a:cubicBezTo>
                <a:lnTo>
                  <a:pt x="0" y="63000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9073" tIns="1678940" rIns="167133" bIns="2139527" numCol="1" spcCol="1270" anchor="ctr" anchorCtr="0">
            <a:noAutofit/>
          </a:bodyPr>
          <a:lstStyle/>
          <a:p>
            <a:pPr marL="0" lvl="0" indent="0" algn="ctr" defTabSz="1866900">
              <a:lnSpc>
                <a:spcPct val="90000"/>
              </a:lnSpc>
              <a:spcBef>
                <a:spcPct val="0"/>
              </a:spcBef>
              <a:spcAft>
                <a:spcPct val="35000"/>
              </a:spcAft>
              <a:buNone/>
            </a:pPr>
            <a:endParaRPr lang="en-US" sz="4200" kern="1200"/>
          </a:p>
        </p:txBody>
      </p:sp>
      <p:pic>
        <p:nvPicPr>
          <p:cNvPr id="57" name="Picture 56" descr="Laravel Gifts &amp; Merchandise for Sale | Redbubble">
            <a:extLst>
              <a:ext uri="{FF2B5EF4-FFF2-40B4-BE49-F238E27FC236}">
                <a16:creationId xmlns:a16="http://schemas.microsoft.com/office/drawing/2014/main" id="{7A596023-15A4-FB09-A15F-587DE8E8DB2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l="4585" t="17602" r="17192" b="16151"/>
          <a:stretch>
            <a:fillRect/>
          </a:stretch>
        </p:blipFill>
        <p:spPr bwMode="auto">
          <a:xfrm rot="18975075">
            <a:off x="-1690583" y="2253399"/>
            <a:ext cx="1645213" cy="1393334"/>
          </a:xfrm>
          <a:custGeom>
            <a:avLst/>
            <a:gdLst>
              <a:gd name="connsiteX0" fmla="*/ 1645213 w 1645213"/>
              <a:gd name="connsiteY0" fmla="*/ 0 h 1393334"/>
              <a:gd name="connsiteX1" fmla="*/ 1645213 w 1645213"/>
              <a:gd name="connsiteY1" fmla="*/ 993779 h 1393334"/>
              <a:gd name="connsiteX2" fmla="*/ 793853 w 1645213"/>
              <a:gd name="connsiteY2" fmla="*/ 1327350 h 1393334"/>
              <a:gd name="connsiteX3" fmla="*/ 730453 w 1645213"/>
              <a:gd name="connsiteY3" fmla="*/ 1393334 h 1393334"/>
              <a:gd name="connsiteX4" fmla="*/ 0 w 1645213"/>
              <a:gd name="connsiteY4" fmla="*/ 802969 h 1393334"/>
              <a:gd name="connsiteX5" fmla="*/ 1645213 w 1645213"/>
              <a:gd name="connsiteY5" fmla="*/ 0 h 1393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45213" h="1393334">
                <a:moveTo>
                  <a:pt x="1645213" y="0"/>
                </a:moveTo>
                <a:lnTo>
                  <a:pt x="1645213" y="993779"/>
                </a:lnTo>
                <a:cubicBezTo>
                  <a:pt x="1312736" y="993779"/>
                  <a:pt x="1011735" y="1121253"/>
                  <a:pt x="793853" y="1327350"/>
                </a:cubicBezTo>
                <a:lnTo>
                  <a:pt x="730453" y="1393334"/>
                </a:lnTo>
                <a:lnTo>
                  <a:pt x="0" y="802969"/>
                </a:lnTo>
                <a:cubicBezTo>
                  <a:pt x="399278" y="295544"/>
                  <a:pt x="1004820" y="0"/>
                  <a:pt x="1645213" y="0"/>
                </a:cubicBezTo>
                <a:close/>
              </a:path>
            </a:pathLst>
          </a:custGeom>
          <a:noFill/>
          <a:extLst>
            <a:ext uri="{909E8E84-426E-40DD-AFC4-6F175D3DCCD1}">
              <a14:hiddenFill xmlns:a14="http://schemas.microsoft.com/office/drawing/2010/main">
                <a:solidFill>
                  <a:srgbClr val="FFFFFF"/>
                </a:solidFill>
              </a14:hiddenFill>
            </a:ext>
          </a:extLst>
        </p:spPr>
      </p:pic>
      <p:pic>
        <p:nvPicPr>
          <p:cNvPr id="55" name="Picture 54">
            <a:extLst>
              <a:ext uri="{FF2B5EF4-FFF2-40B4-BE49-F238E27FC236}">
                <a16:creationId xmlns:a16="http://schemas.microsoft.com/office/drawing/2014/main" id="{4D0E584E-A514-24DB-5876-6B46931549D2}"/>
              </a:ext>
            </a:extLst>
          </p:cNvPr>
          <p:cNvPicPr>
            <a:picLocks noChangeAspect="1"/>
          </p:cNvPicPr>
          <p:nvPr/>
        </p:nvPicPr>
        <p:blipFill>
          <a:blip r:embed="rId9"/>
          <a:srcRect l="9564" r="18131" b="2100"/>
          <a:stretch>
            <a:fillRect/>
          </a:stretch>
        </p:blipFill>
        <p:spPr>
          <a:xfrm rot="18975075">
            <a:off x="1119594" y="1084781"/>
            <a:ext cx="1189562" cy="1804253"/>
          </a:xfrm>
          <a:custGeom>
            <a:avLst/>
            <a:gdLst>
              <a:gd name="connsiteX0" fmla="*/ 730451 w 1189562"/>
              <a:gd name="connsiteY0" fmla="*/ 0 h 1804253"/>
              <a:gd name="connsiteX1" fmla="*/ 1136784 w 1189562"/>
              <a:gd name="connsiteY1" fmla="*/ 1804253 h 1804253"/>
              <a:gd name="connsiteX2" fmla="*/ 253703 w 1189562"/>
              <a:gd name="connsiteY2" fmla="*/ 1599979 h 1804253"/>
              <a:gd name="connsiteX3" fmla="*/ 264784 w 1189562"/>
              <a:gd name="connsiteY3" fmla="*/ 1559216 h 1804253"/>
              <a:gd name="connsiteX4" fmla="*/ 289245 w 1189562"/>
              <a:gd name="connsiteY4" fmla="*/ 1329692 h 1804253"/>
              <a:gd name="connsiteX5" fmla="*/ 14309 w 1189562"/>
              <a:gd name="connsiteY5" fmla="*/ 605257 h 1804253"/>
              <a:gd name="connsiteX6" fmla="*/ 0 w 1189562"/>
              <a:gd name="connsiteY6" fmla="*/ 590365 h 1804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89562" h="1804253">
                <a:moveTo>
                  <a:pt x="730451" y="0"/>
                </a:moveTo>
                <a:cubicBezTo>
                  <a:pt x="1129729" y="507425"/>
                  <a:pt x="1279284" y="1171505"/>
                  <a:pt x="1136784" y="1804253"/>
                </a:cubicBezTo>
                <a:lnTo>
                  <a:pt x="253703" y="1599979"/>
                </a:lnTo>
                <a:lnTo>
                  <a:pt x="264784" y="1559216"/>
                </a:lnTo>
                <a:cubicBezTo>
                  <a:pt x="280823" y="1485077"/>
                  <a:pt x="289245" y="1408315"/>
                  <a:pt x="289245" y="1329692"/>
                </a:cubicBezTo>
                <a:cubicBezTo>
                  <a:pt x="289245" y="1054510"/>
                  <a:pt x="186068" y="802123"/>
                  <a:pt x="14309" y="605257"/>
                </a:cubicBezTo>
                <a:lnTo>
                  <a:pt x="0" y="590365"/>
                </a:lnTo>
                <a:close/>
              </a:path>
            </a:pathLst>
          </a:custGeom>
        </p:spPr>
      </p:pic>
      <p:sp>
        <p:nvSpPr>
          <p:cNvPr id="2051" name="TextBox 2050">
            <a:extLst>
              <a:ext uri="{FF2B5EF4-FFF2-40B4-BE49-F238E27FC236}">
                <a16:creationId xmlns:a16="http://schemas.microsoft.com/office/drawing/2014/main" id="{99D89F26-0605-119B-B9AB-F7C6E4FE3B7C}"/>
              </a:ext>
            </a:extLst>
          </p:cNvPr>
          <p:cNvSpPr txBox="1"/>
          <p:nvPr/>
        </p:nvSpPr>
        <p:spPr>
          <a:xfrm>
            <a:off x="139247" y="2999686"/>
            <a:ext cx="1826002" cy="830997"/>
          </a:xfrm>
          <a:prstGeom prst="rect">
            <a:avLst/>
          </a:prstGeom>
          <a:noFill/>
        </p:spPr>
        <p:txBody>
          <a:bodyPr wrap="square" rtlCol="0">
            <a:spAutoFit/>
          </a:bodyPr>
          <a:lstStyle/>
          <a:p>
            <a:r>
              <a:rPr lang="en-US" sz="2400" b="1" dirty="0">
                <a:solidFill>
                  <a:schemeClr val="bg1"/>
                </a:solidFill>
              </a:rPr>
              <a:t>Installation of Laravel</a:t>
            </a:r>
          </a:p>
        </p:txBody>
      </p:sp>
      <p:sp>
        <p:nvSpPr>
          <p:cNvPr id="3" name="TextBox 2">
            <a:extLst>
              <a:ext uri="{FF2B5EF4-FFF2-40B4-BE49-F238E27FC236}">
                <a16:creationId xmlns:a16="http://schemas.microsoft.com/office/drawing/2014/main" id="{E9E49E32-ACFC-6889-AEC2-DA05E39EB735}"/>
              </a:ext>
            </a:extLst>
          </p:cNvPr>
          <p:cNvSpPr txBox="1"/>
          <p:nvPr/>
        </p:nvSpPr>
        <p:spPr>
          <a:xfrm>
            <a:off x="5004079" y="1057948"/>
            <a:ext cx="5677319" cy="1323439"/>
          </a:xfrm>
          <a:prstGeom prst="rect">
            <a:avLst/>
          </a:prstGeom>
          <a:noFill/>
        </p:spPr>
        <p:txBody>
          <a:bodyPr wrap="square" rtlCol="0">
            <a:spAutoFit/>
          </a:bodyPr>
          <a:lstStyle/>
          <a:p>
            <a:r>
              <a:rPr lang="en-US" sz="4000" b="0" i="0" dirty="0">
                <a:solidFill>
                  <a:srgbClr val="E3E3E3"/>
                </a:solidFill>
                <a:effectLst/>
                <a:latin typeface="Google Sans"/>
              </a:rPr>
              <a:t>Create a new controller &amp; view</a:t>
            </a:r>
            <a:endParaRPr lang="en-US" sz="4000" b="1" dirty="0"/>
          </a:p>
        </p:txBody>
      </p:sp>
      <p:sp>
        <p:nvSpPr>
          <p:cNvPr id="4" name="TextBox 3">
            <a:extLst>
              <a:ext uri="{FF2B5EF4-FFF2-40B4-BE49-F238E27FC236}">
                <a16:creationId xmlns:a16="http://schemas.microsoft.com/office/drawing/2014/main" id="{E8F1074E-3962-8535-AB74-AE440F694C32}"/>
              </a:ext>
            </a:extLst>
          </p:cNvPr>
          <p:cNvSpPr txBox="1"/>
          <p:nvPr/>
        </p:nvSpPr>
        <p:spPr>
          <a:xfrm>
            <a:off x="5050985" y="2670849"/>
            <a:ext cx="5630413" cy="3970318"/>
          </a:xfrm>
          <a:prstGeom prst="rect">
            <a:avLst/>
          </a:prstGeom>
          <a:noFill/>
        </p:spPr>
        <p:txBody>
          <a:bodyPr wrap="square" rtlCol="0">
            <a:spAutoFit/>
          </a:bodyPr>
          <a:lstStyle/>
          <a:p>
            <a:r>
              <a:rPr lang="en-GB" sz="2400" b="0" i="0" dirty="0">
                <a:solidFill>
                  <a:srgbClr val="E3E3E3"/>
                </a:solidFill>
                <a:effectLst/>
                <a:latin typeface="Google Sans"/>
              </a:rPr>
              <a:t>Controllers are responsible for handling HTTP requests. </a:t>
            </a:r>
            <a:r>
              <a:rPr lang="en-GB" sz="2400" dirty="0">
                <a:solidFill>
                  <a:srgbClr val="E3E3E3"/>
                </a:solidFill>
                <a:latin typeface="Google Sans"/>
              </a:rPr>
              <a:t>We</a:t>
            </a:r>
            <a:r>
              <a:rPr lang="en-GB" sz="2400" b="0" i="0" dirty="0">
                <a:solidFill>
                  <a:srgbClr val="E3E3E3"/>
                </a:solidFill>
                <a:effectLst/>
                <a:latin typeface="Google Sans"/>
              </a:rPr>
              <a:t> can create a new controller by running the following command:</a:t>
            </a:r>
          </a:p>
          <a:p>
            <a:r>
              <a:rPr lang="en-US" sz="2000" b="0" i="0" dirty="0" err="1">
                <a:solidFill>
                  <a:schemeClr val="accent6">
                    <a:lumMod val="60000"/>
                    <a:lumOff val="40000"/>
                  </a:schemeClr>
                </a:solidFill>
                <a:effectLst/>
                <a:latin typeface="Grandview Display" panose="020B0502040204020203" pitchFamily="34" charset="0"/>
              </a:rPr>
              <a:t>php</a:t>
            </a:r>
            <a:r>
              <a:rPr lang="en-US" sz="2000" b="0" i="0" dirty="0">
                <a:solidFill>
                  <a:schemeClr val="accent6">
                    <a:lumMod val="60000"/>
                    <a:lumOff val="40000"/>
                  </a:schemeClr>
                </a:solidFill>
                <a:effectLst/>
                <a:latin typeface="Grandview Display" panose="020B0502040204020203" pitchFamily="34" charset="0"/>
              </a:rPr>
              <a:t> artisan </a:t>
            </a:r>
            <a:r>
              <a:rPr lang="en-US" sz="2000" b="0" i="0" dirty="0" err="1">
                <a:solidFill>
                  <a:schemeClr val="accent6">
                    <a:lumMod val="60000"/>
                    <a:lumOff val="40000"/>
                  </a:schemeClr>
                </a:solidFill>
                <a:effectLst/>
                <a:latin typeface="Grandview Display" panose="020B0502040204020203" pitchFamily="34" charset="0"/>
              </a:rPr>
              <a:t>make:controller</a:t>
            </a:r>
            <a:r>
              <a:rPr lang="en-US" sz="2000" b="0" i="0" dirty="0">
                <a:solidFill>
                  <a:schemeClr val="accent6">
                    <a:lumMod val="60000"/>
                    <a:lumOff val="40000"/>
                  </a:schemeClr>
                </a:solidFill>
                <a:effectLst/>
                <a:latin typeface="Grandview Display" panose="020B0502040204020203" pitchFamily="34" charset="0"/>
              </a:rPr>
              <a:t> </a:t>
            </a:r>
            <a:r>
              <a:rPr lang="en-US" sz="2000" b="0" i="0" dirty="0" err="1">
                <a:solidFill>
                  <a:schemeClr val="accent6">
                    <a:lumMod val="60000"/>
                    <a:lumOff val="40000"/>
                  </a:schemeClr>
                </a:solidFill>
                <a:effectLst/>
                <a:latin typeface="Grandview Display" panose="020B0502040204020203" pitchFamily="34" charset="0"/>
              </a:rPr>
              <a:t>WelcomeController</a:t>
            </a:r>
            <a:endParaRPr lang="en-US" sz="2000" b="0" i="0" dirty="0">
              <a:solidFill>
                <a:schemeClr val="accent6">
                  <a:lumMod val="60000"/>
                  <a:lumOff val="40000"/>
                </a:schemeClr>
              </a:solidFill>
              <a:effectLst/>
              <a:latin typeface="Grandview Display" panose="020B0502040204020203" pitchFamily="34" charset="0"/>
            </a:endParaRPr>
          </a:p>
          <a:p>
            <a:endParaRPr lang="en-US" sz="2000" dirty="0">
              <a:solidFill>
                <a:schemeClr val="accent6">
                  <a:lumMod val="60000"/>
                  <a:lumOff val="40000"/>
                </a:schemeClr>
              </a:solidFill>
              <a:latin typeface="Grandview Display" panose="020B0502040204020203" pitchFamily="34" charset="0"/>
            </a:endParaRPr>
          </a:p>
          <a:p>
            <a:r>
              <a:rPr lang="en-GB" sz="2400" b="0" i="0" dirty="0">
                <a:solidFill>
                  <a:srgbClr val="E3E3E3"/>
                </a:solidFill>
                <a:effectLst/>
                <a:latin typeface="Google Sans"/>
              </a:rPr>
              <a:t>Views are used to render HTML pages. You can create a new view by running the following command:</a:t>
            </a:r>
          </a:p>
          <a:p>
            <a:r>
              <a:rPr lang="en-GB" sz="2000" b="0" i="0" dirty="0" err="1">
                <a:solidFill>
                  <a:schemeClr val="accent6">
                    <a:lumMod val="60000"/>
                    <a:lumOff val="40000"/>
                  </a:schemeClr>
                </a:solidFill>
                <a:effectLst/>
                <a:latin typeface="Grandview Display" panose="020B0502040204020203" pitchFamily="34" charset="0"/>
              </a:rPr>
              <a:t>php</a:t>
            </a:r>
            <a:r>
              <a:rPr lang="en-GB" sz="2000" b="0" i="0" dirty="0">
                <a:solidFill>
                  <a:schemeClr val="accent6">
                    <a:lumMod val="60000"/>
                    <a:lumOff val="40000"/>
                  </a:schemeClr>
                </a:solidFill>
                <a:effectLst/>
                <a:latin typeface="Grandview Display" panose="020B0502040204020203" pitchFamily="34" charset="0"/>
              </a:rPr>
              <a:t> artisan </a:t>
            </a:r>
            <a:r>
              <a:rPr lang="en-GB" sz="2000" b="0" i="0" dirty="0" err="1">
                <a:solidFill>
                  <a:schemeClr val="accent6">
                    <a:lumMod val="60000"/>
                    <a:lumOff val="40000"/>
                  </a:schemeClr>
                </a:solidFill>
                <a:effectLst/>
                <a:latin typeface="Grandview Display" panose="020B0502040204020203" pitchFamily="34" charset="0"/>
              </a:rPr>
              <a:t>make:view</a:t>
            </a:r>
            <a:r>
              <a:rPr lang="en-GB" sz="2000" b="0" i="0" dirty="0">
                <a:solidFill>
                  <a:schemeClr val="accent6">
                    <a:lumMod val="60000"/>
                    <a:lumOff val="40000"/>
                  </a:schemeClr>
                </a:solidFill>
                <a:effectLst/>
                <a:latin typeface="Grandview Display" panose="020B0502040204020203" pitchFamily="34" charset="0"/>
              </a:rPr>
              <a:t> welcome</a:t>
            </a:r>
            <a:endParaRPr lang="en-US" sz="2000" b="0" i="0" dirty="0">
              <a:solidFill>
                <a:schemeClr val="accent6">
                  <a:lumMod val="60000"/>
                  <a:lumOff val="40000"/>
                </a:schemeClr>
              </a:solidFill>
              <a:effectLst/>
              <a:latin typeface="Grandview Display" panose="020B0502040204020203" pitchFamily="34" charset="0"/>
            </a:endParaRPr>
          </a:p>
          <a:p>
            <a:endParaRPr lang="en-US" sz="2000" dirty="0">
              <a:solidFill>
                <a:schemeClr val="accent6">
                  <a:lumMod val="60000"/>
                  <a:lumOff val="40000"/>
                </a:schemeClr>
              </a:solidFill>
              <a:latin typeface="Grandview Display" panose="020B0502040204020203" pitchFamily="34" charset="0"/>
            </a:endParaRPr>
          </a:p>
        </p:txBody>
      </p:sp>
    </p:spTree>
    <p:extLst>
      <p:ext uri="{BB962C8B-B14F-4D97-AF65-F5344CB8AC3E}">
        <p14:creationId xmlns:p14="http://schemas.microsoft.com/office/powerpoint/2010/main" val="21482146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4C55F5D-CB5A-6567-5E24-4E137C7704A6}"/>
              </a:ext>
            </a:extLst>
          </p:cNvPr>
          <p:cNvSpPr/>
          <p:nvPr/>
        </p:nvSpPr>
        <p:spPr>
          <a:xfrm>
            <a:off x="0" y="-126460"/>
            <a:ext cx="12192000" cy="6984459"/>
          </a:xfrm>
          <a:prstGeom prst="rect">
            <a:avLst/>
          </a:prstGeom>
          <a:gradFill>
            <a:gsLst>
              <a:gs pos="0">
                <a:schemeClr val="tx1">
                  <a:lumMod val="85000"/>
                  <a:lumOff val="1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pic>
        <p:nvPicPr>
          <p:cNvPr id="7" name="Picture 6" descr="A blue and white swirls&#10;&#10;Description automatically generated">
            <a:extLst>
              <a:ext uri="{FF2B5EF4-FFF2-40B4-BE49-F238E27FC236}">
                <a16:creationId xmlns:a16="http://schemas.microsoft.com/office/drawing/2014/main" id="{10E6B15B-9915-F312-E93B-3C4361D0CAF4}"/>
              </a:ext>
            </a:extLst>
          </p:cNvPr>
          <p:cNvPicPr>
            <a:picLocks noChangeAspect="1"/>
          </p:cNvPicPr>
          <p:nvPr/>
        </p:nvPicPr>
        <p:blipFill>
          <a:blip r:embed="rId2">
            <a:extLst>
              <a:ext uri="{28A0092B-C50C-407E-A947-70E740481C1C}">
                <a14:useLocalDpi xmlns:a14="http://schemas.microsoft.com/office/drawing/2010/main" val="0"/>
              </a:ext>
            </a:extLst>
          </a:blip>
          <a:srcRect l="21462" t="25978" r="23355" b="64152"/>
          <a:stretch>
            <a:fillRect/>
          </a:stretch>
        </p:blipFill>
        <p:spPr>
          <a:xfrm>
            <a:off x="2616691" y="1781579"/>
            <a:ext cx="6727924" cy="676870"/>
          </a:xfrm>
          <a:custGeom>
            <a:avLst/>
            <a:gdLst/>
            <a:ahLst/>
            <a:cxnLst/>
            <a:rect l="l" t="t" r="r" b="b"/>
            <a:pathLst>
              <a:path w="6727924" h="676870">
                <a:moveTo>
                  <a:pt x="5650706" y="153144"/>
                </a:moveTo>
                <a:cubicBezTo>
                  <a:pt x="5609927" y="153144"/>
                  <a:pt x="5577185" y="167580"/>
                  <a:pt x="5552480" y="196453"/>
                </a:cubicBezTo>
                <a:cubicBezTo>
                  <a:pt x="5527774" y="225326"/>
                  <a:pt x="5515421" y="273100"/>
                  <a:pt x="5515421" y="339775"/>
                </a:cubicBezTo>
                <a:cubicBezTo>
                  <a:pt x="5515421" y="405854"/>
                  <a:pt x="5527700" y="453331"/>
                  <a:pt x="5552256" y="482203"/>
                </a:cubicBezTo>
                <a:cubicBezTo>
                  <a:pt x="5576813" y="511076"/>
                  <a:pt x="5610225" y="525512"/>
                  <a:pt x="5652492" y="525512"/>
                </a:cubicBezTo>
                <a:cubicBezTo>
                  <a:pt x="5695950" y="525512"/>
                  <a:pt x="5729585" y="511373"/>
                  <a:pt x="5753398" y="483096"/>
                </a:cubicBezTo>
                <a:cubicBezTo>
                  <a:pt x="5777210" y="454819"/>
                  <a:pt x="5789116" y="404068"/>
                  <a:pt x="5789116" y="330845"/>
                </a:cubicBezTo>
                <a:cubicBezTo>
                  <a:pt x="5789116" y="269230"/>
                  <a:pt x="5776689" y="224210"/>
                  <a:pt x="5751835" y="195783"/>
                </a:cubicBezTo>
                <a:cubicBezTo>
                  <a:pt x="5726981" y="167357"/>
                  <a:pt x="5693271" y="153144"/>
                  <a:pt x="5650706" y="153144"/>
                </a:cubicBezTo>
                <a:close/>
                <a:moveTo>
                  <a:pt x="1050132" y="153144"/>
                </a:moveTo>
                <a:cubicBezTo>
                  <a:pt x="1009353" y="153144"/>
                  <a:pt x="976611" y="167580"/>
                  <a:pt x="951905" y="196453"/>
                </a:cubicBezTo>
                <a:cubicBezTo>
                  <a:pt x="927200" y="225326"/>
                  <a:pt x="914847" y="273100"/>
                  <a:pt x="914847" y="339775"/>
                </a:cubicBezTo>
                <a:cubicBezTo>
                  <a:pt x="914847" y="405854"/>
                  <a:pt x="927125" y="453331"/>
                  <a:pt x="951682" y="482203"/>
                </a:cubicBezTo>
                <a:cubicBezTo>
                  <a:pt x="976239" y="511076"/>
                  <a:pt x="1009650" y="525512"/>
                  <a:pt x="1051918" y="525512"/>
                </a:cubicBezTo>
                <a:cubicBezTo>
                  <a:pt x="1095376" y="525512"/>
                  <a:pt x="1129011" y="511373"/>
                  <a:pt x="1152823" y="483096"/>
                </a:cubicBezTo>
                <a:cubicBezTo>
                  <a:pt x="1176636" y="454819"/>
                  <a:pt x="1188542" y="404068"/>
                  <a:pt x="1188542" y="330845"/>
                </a:cubicBezTo>
                <a:cubicBezTo>
                  <a:pt x="1188542" y="269230"/>
                  <a:pt x="1176115" y="224210"/>
                  <a:pt x="1151260" y="195783"/>
                </a:cubicBezTo>
                <a:cubicBezTo>
                  <a:pt x="1126406" y="167357"/>
                  <a:pt x="1092697" y="153144"/>
                  <a:pt x="1050132" y="153144"/>
                </a:cubicBezTo>
                <a:close/>
                <a:moveTo>
                  <a:pt x="6101953" y="11162"/>
                </a:moveTo>
                <a:lnTo>
                  <a:pt x="6290816" y="11162"/>
                </a:lnTo>
                <a:lnTo>
                  <a:pt x="6537275" y="373289"/>
                </a:lnTo>
                <a:lnTo>
                  <a:pt x="6537275" y="11162"/>
                </a:lnTo>
                <a:lnTo>
                  <a:pt x="6727924" y="11162"/>
                </a:lnTo>
                <a:lnTo>
                  <a:pt x="6727924" y="665708"/>
                </a:lnTo>
                <a:lnTo>
                  <a:pt x="6537275" y="665708"/>
                </a:lnTo>
                <a:lnTo>
                  <a:pt x="6292155" y="306316"/>
                </a:lnTo>
                <a:lnTo>
                  <a:pt x="6292155" y="665708"/>
                </a:lnTo>
                <a:lnTo>
                  <a:pt x="6101953" y="665708"/>
                </a:lnTo>
                <a:close/>
                <a:moveTo>
                  <a:pt x="4994225" y="11162"/>
                </a:moveTo>
                <a:lnTo>
                  <a:pt x="5196929" y="11162"/>
                </a:lnTo>
                <a:lnTo>
                  <a:pt x="5196929" y="665708"/>
                </a:lnTo>
                <a:lnTo>
                  <a:pt x="4994225" y="665708"/>
                </a:lnTo>
                <a:close/>
                <a:moveTo>
                  <a:pt x="3567410" y="11162"/>
                </a:moveTo>
                <a:lnTo>
                  <a:pt x="3769221" y="11162"/>
                </a:lnTo>
                <a:lnTo>
                  <a:pt x="3769221" y="410417"/>
                </a:lnTo>
                <a:cubicBezTo>
                  <a:pt x="3769221" y="446108"/>
                  <a:pt x="3779118" y="473990"/>
                  <a:pt x="3798912" y="494063"/>
                </a:cubicBezTo>
                <a:cubicBezTo>
                  <a:pt x="3818707" y="514136"/>
                  <a:pt x="3846165" y="524173"/>
                  <a:pt x="3881289" y="524173"/>
                </a:cubicBezTo>
                <a:cubicBezTo>
                  <a:pt x="3916115" y="524173"/>
                  <a:pt x="3943425" y="514284"/>
                  <a:pt x="3963219" y="494506"/>
                </a:cubicBezTo>
                <a:cubicBezTo>
                  <a:pt x="3983013" y="474728"/>
                  <a:pt x="3992910" y="446698"/>
                  <a:pt x="3992910" y="410417"/>
                </a:cubicBezTo>
                <a:lnTo>
                  <a:pt x="3992910" y="11162"/>
                </a:lnTo>
                <a:lnTo>
                  <a:pt x="4194721" y="11162"/>
                </a:lnTo>
                <a:lnTo>
                  <a:pt x="4194721" y="401131"/>
                </a:lnTo>
                <a:cubicBezTo>
                  <a:pt x="4194721" y="439799"/>
                  <a:pt x="4188693" y="476310"/>
                  <a:pt x="4176638" y="510666"/>
                </a:cubicBezTo>
                <a:cubicBezTo>
                  <a:pt x="4164583" y="545023"/>
                  <a:pt x="4145682" y="575066"/>
                  <a:pt x="4119935" y="600797"/>
                </a:cubicBezTo>
                <a:cubicBezTo>
                  <a:pt x="4094188" y="626528"/>
                  <a:pt x="4067175" y="644598"/>
                  <a:pt x="4038898" y="655007"/>
                </a:cubicBezTo>
                <a:cubicBezTo>
                  <a:pt x="3999607" y="669582"/>
                  <a:pt x="3952429" y="676870"/>
                  <a:pt x="3897362" y="676870"/>
                </a:cubicBezTo>
                <a:cubicBezTo>
                  <a:pt x="3865513" y="676870"/>
                  <a:pt x="3830762" y="674639"/>
                  <a:pt x="3793108" y="670177"/>
                </a:cubicBezTo>
                <a:cubicBezTo>
                  <a:pt x="3755455" y="665714"/>
                  <a:pt x="3723978" y="656865"/>
                  <a:pt x="3698677" y="643628"/>
                </a:cubicBezTo>
                <a:cubicBezTo>
                  <a:pt x="3673376" y="630392"/>
                  <a:pt x="3650233" y="611578"/>
                  <a:pt x="3629248" y="587186"/>
                </a:cubicBezTo>
                <a:cubicBezTo>
                  <a:pt x="3608264" y="562795"/>
                  <a:pt x="3593902" y="537660"/>
                  <a:pt x="3586163" y="511783"/>
                </a:cubicBezTo>
                <a:cubicBezTo>
                  <a:pt x="3573661" y="470139"/>
                  <a:pt x="3567410" y="433255"/>
                  <a:pt x="3567410" y="401131"/>
                </a:cubicBezTo>
                <a:close/>
                <a:moveTo>
                  <a:pt x="2976414" y="11162"/>
                </a:moveTo>
                <a:lnTo>
                  <a:pt x="3178671" y="11162"/>
                </a:lnTo>
                <a:lnTo>
                  <a:pt x="3178671" y="504527"/>
                </a:lnTo>
                <a:lnTo>
                  <a:pt x="3494336" y="504527"/>
                </a:lnTo>
                <a:lnTo>
                  <a:pt x="3494336" y="665708"/>
                </a:lnTo>
                <a:lnTo>
                  <a:pt x="2976414" y="665708"/>
                </a:lnTo>
                <a:close/>
                <a:moveTo>
                  <a:pt x="1501378" y="11162"/>
                </a:moveTo>
                <a:lnTo>
                  <a:pt x="1690241" y="11162"/>
                </a:lnTo>
                <a:lnTo>
                  <a:pt x="1936701" y="373289"/>
                </a:lnTo>
                <a:lnTo>
                  <a:pt x="1936701" y="11162"/>
                </a:lnTo>
                <a:lnTo>
                  <a:pt x="2127350" y="11162"/>
                </a:lnTo>
                <a:lnTo>
                  <a:pt x="2127350" y="665708"/>
                </a:lnTo>
                <a:lnTo>
                  <a:pt x="1936701" y="665708"/>
                </a:lnTo>
                <a:lnTo>
                  <a:pt x="1691581" y="306316"/>
                </a:lnTo>
                <a:lnTo>
                  <a:pt x="1691581" y="665708"/>
                </a:lnTo>
                <a:lnTo>
                  <a:pt x="1501378" y="665708"/>
                </a:lnTo>
                <a:close/>
                <a:moveTo>
                  <a:pt x="5651153" y="0"/>
                </a:moveTo>
                <a:cubicBezTo>
                  <a:pt x="5760095" y="0"/>
                  <a:pt x="5844033" y="29245"/>
                  <a:pt x="5902969" y="87734"/>
                </a:cubicBezTo>
                <a:cubicBezTo>
                  <a:pt x="5961905" y="146224"/>
                  <a:pt x="5991373" y="228153"/>
                  <a:pt x="5991373" y="333524"/>
                </a:cubicBezTo>
                <a:cubicBezTo>
                  <a:pt x="5991373" y="410021"/>
                  <a:pt x="5978500" y="472753"/>
                  <a:pt x="5952753" y="521717"/>
                </a:cubicBezTo>
                <a:cubicBezTo>
                  <a:pt x="5927005" y="570681"/>
                  <a:pt x="5889799" y="608781"/>
                  <a:pt x="5841131" y="636017"/>
                </a:cubicBezTo>
                <a:cubicBezTo>
                  <a:pt x="5792465" y="663253"/>
                  <a:pt x="5731818" y="676870"/>
                  <a:pt x="5659189" y="676870"/>
                </a:cubicBezTo>
                <a:cubicBezTo>
                  <a:pt x="5585371" y="676870"/>
                  <a:pt x="5524277" y="665113"/>
                  <a:pt x="5475908" y="641598"/>
                </a:cubicBezTo>
                <a:cubicBezTo>
                  <a:pt x="5427538" y="618083"/>
                  <a:pt x="5388322" y="580876"/>
                  <a:pt x="5358259" y="529977"/>
                </a:cubicBezTo>
                <a:cubicBezTo>
                  <a:pt x="5328196" y="479078"/>
                  <a:pt x="5313164" y="415379"/>
                  <a:pt x="5313164" y="338882"/>
                </a:cubicBezTo>
                <a:cubicBezTo>
                  <a:pt x="5313164" y="232023"/>
                  <a:pt x="5342930" y="148828"/>
                  <a:pt x="5402461" y="89297"/>
                </a:cubicBezTo>
                <a:cubicBezTo>
                  <a:pt x="5461992" y="29766"/>
                  <a:pt x="5544889" y="0"/>
                  <a:pt x="5651153" y="0"/>
                </a:cubicBezTo>
                <a:close/>
                <a:moveTo>
                  <a:pt x="4596408" y="0"/>
                </a:moveTo>
                <a:cubicBezTo>
                  <a:pt x="4680050" y="0"/>
                  <a:pt x="4743822" y="15553"/>
                  <a:pt x="4787726" y="46658"/>
                </a:cubicBezTo>
                <a:cubicBezTo>
                  <a:pt x="4831631" y="77763"/>
                  <a:pt x="4857750" y="127248"/>
                  <a:pt x="4866084" y="195114"/>
                </a:cubicBezTo>
                <a:lnTo>
                  <a:pt x="4675436" y="206276"/>
                </a:lnTo>
                <a:cubicBezTo>
                  <a:pt x="4670376" y="176808"/>
                  <a:pt x="4659734" y="155377"/>
                  <a:pt x="4643512" y="141982"/>
                </a:cubicBezTo>
                <a:cubicBezTo>
                  <a:pt x="4627290" y="128587"/>
                  <a:pt x="4604891" y="121890"/>
                  <a:pt x="4576316" y="121890"/>
                </a:cubicBezTo>
                <a:cubicBezTo>
                  <a:pt x="4552801" y="121890"/>
                  <a:pt x="4535091" y="126876"/>
                  <a:pt x="4523185" y="136847"/>
                </a:cubicBezTo>
                <a:cubicBezTo>
                  <a:pt x="4511278" y="146819"/>
                  <a:pt x="4505325" y="158948"/>
                  <a:pt x="4505325" y="173236"/>
                </a:cubicBezTo>
                <a:cubicBezTo>
                  <a:pt x="4505325" y="183654"/>
                  <a:pt x="4510237" y="193030"/>
                  <a:pt x="4520059" y="201364"/>
                </a:cubicBezTo>
                <a:cubicBezTo>
                  <a:pt x="4529584" y="209996"/>
                  <a:pt x="4552206" y="218033"/>
                  <a:pt x="4587925" y="225475"/>
                </a:cubicBezTo>
                <a:cubicBezTo>
                  <a:pt x="4676329" y="244525"/>
                  <a:pt x="4739655" y="263798"/>
                  <a:pt x="4777904" y="283294"/>
                </a:cubicBezTo>
                <a:cubicBezTo>
                  <a:pt x="4816153" y="302791"/>
                  <a:pt x="4843983" y="326975"/>
                  <a:pt x="4861396" y="355848"/>
                </a:cubicBezTo>
                <a:cubicBezTo>
                  <a:pt x="4878809" y="384721"/>
                  <a:pt x="4887516" y="417016"/>
                  <a:pt x="4887516" y="452735"/>
                </a:cubicBezTo>
                <a:cubicBezTo>
                  <a:pt x="4887516" y="494705"/>
                  <a:pt x="4875907" y="533400"/>
                  <a:pt x="4852690" y="568821"/>
                </a:cubicBezTo>
                <a:cubicBezTo>
                  <a:pt x="4829473" y="604242"/>
                  <a:pt x="4797028" y="631106"/>
                  <a:pt x="4755356" y="649412"/>
                </a:cubicBezTo>
                <a:cubicBezTo>
                  <a:pt x="4713685" y="667718"/>
                  <a:pt x="4661148" y="676870"/>
                  <a:pt x="4597748" y="676870"/>
                </a:cubicBezTo>
                <a:cubicBezTo>
                  <a:pt x="4486424" y="676870"/>
                  <a:pt x="4409331" y="655439"/>
                  <a:pt x="4366469" y="612577"/>
                </a:cubicBezTo>
                <a:cubicBezTo>
                  <a:pt x="4323606" y="569714"/>
                  <a:pt x="4299347" y="515243"/>
                  <a:pt x="4293692" y="449163"/>
                </a:cubicBezTo>
                <a:lnTo>
                  <a:pt x="4486126" y="437108"/>
                </a:lnTo>
                <a:cubicBezTo>
                  <a:pt x="4490294" y="468362"/>
                  <a:pt x="4498777" y="492175"/>
                  <a:pt x="4511576" y="508546"/>
                </a:cubicBezTo>
                <a:cubicBezTo>
                  <a:pt x="4532412" y="535037"/>
                  <a:pt x="4562178" y="548283"/>
                  <a:pt x="4600873" y="548283"/>
                </a:cubicBezTo>
                <a:cubicBezTo>
                  <a:pt x="4629746" y="548283"/>
                  <a:pt x="4651995" y="541511"/>
                  <a:pt x="4667622" y="527968"/>
                </a:cubicBezTo>
                <a:cubicBezTo>
                  <a:pt x="4683249" y="514424"/>
                  <a:pt x="4691063" y="498723"/>
                  <a:pt x="4691063" y="480864"/>
                </a:cubicBezTo>
                <a:cubicBezTo>
                  <a:pt x="4691063" y="463897"/>
                  <a:pt x="4683621" y="448717"/>
                  <a:pt x="4668739" y="435322"/>
                </a:cubicBezTo>
                <a:cubicBezTo>
                  <a:pt x="4653856" y="421928"/>
                  <a:pt x="4619328" y="409277"/>
                  <a:pt x="4565154" y="397371"/>
                </a:cubicBezTo>
                <a:cubicBezTo>
                  <a:pt x="4476453" y="377428"/>
                  <a:pt x="4413201" y="350937"/>
                  <a:pt x="4375398" y="317897"/>
                </a:cubicBezTo>
                <a:cubicBezTo>
                  <a:pt x="4337298" y="284857"/>
                  <a:pt x="4318248" y="242739"/>
                  <a:pt x="4318248" y="191542"/>
                </a:cubicBezTo>
                <a:cubicBezTo>
                  <a:pt x="4318248" y="157907"/>
                  <a:pt x="4327997" y="126132"/>
                  <a:pt x="4347493" y="96217"/>
                </a:cubicBezTo>
                <a:cubicBezTo>
                  <a:pt x="4366990" y="66303"/>
                  <a:pt x="4396309" y="42788"/>
                  <a:pt x="4435450" y="25673"/>
                </a:cubicBezTo>
                <a:cubicBezTo>
                  <a:pt x="4474592" y="8558"/>
                  <a:pt x="4528245" y="0"/>
                  <a:pt x="4596408" y="0"/>
                </a:cubicBezTo>
                <a:close/>
                <a:moveTo>
                  <a:pt x="2569220" y="0"/>
                </a:moveTo>
                <a:cubicBezTo>
                  <a:pt x="2651671" y="0"/>
                  <a:pt x="2716486" y="16669"/>
                  <a:pt x="2763664" y="50006"/>
                </a:cubicBezTo>
                <a:cubicBezTo>
                  <a:pt x="2810843" y="83344"/>
                  <a:pt x="2845892" y="134541"/>
                  <a:pt x="2868811" y="203597"/>
                </a:cubicBezTo>
                <a:lnTo>
                  <a:pt x="2690218" y="243334"/>
                </a:lnTo>
                <a:cubicBezTo>
                  <a:pt x="2683967" y="223391"/>
                  <a:pt x="2677419" y="208806"/>
                  <a:pt x="2670572" y="199578"/>
                </a:cubicBezTo>
                <a:cubicBezTo>
                  <a:pt x="2659261" y="184100"/>
                  <a:pt x="2645420" y="172194"/>
                  <a:pt x="2629049" y="163860"/>
                </a:cubicBezTo>
                <a:cubicBezTo>
                  <a:pt x="2612678" y="155525"/>
                  <a:pt x="2594372" y="151358"/>
                  <a:pt x="2574131" y="151358"/>
                </a:cubicBezTo>
                <a:cubicBezTo>
                  <a:pt x="2528292" y="151358"/>
                  <a:pt x="2493169" y="169792"/>
                  <a:pt x="2468761" y="206659"/>
                </a:cubicBezTo>
                <a:cubicBezTo>
                  <a:pt x="2450306" y="234011"/>
                  <a:pt x="2441079" y="276969"/>
                  <a:pt x="2441079" y="335533"/>
                </a:cubicBezTo>
                <a:cubicBezTo>
                  <a:pt x="2441079" y="408077"/>
                  <a:pt x="2452093" y="457802"/>
                  <a:pt x="2474120" y="484708"/>
                </a:cubicBezTo>
                <a:cubicBezTo>
                  <a:pt x="2496145" y="511613"/>
                  <a:pt x="2527102" y="525066"/>
                  <a:pt x="2566988" y="525066"/>
                </a:cubicBezTo>
                <a:cubicBezTo>
                  <a:pt x="2605683" y="525066"/>
                  <a:pt x="2634928" y="514201"/>
                  <a:pt x="2654722" y="492472"/>
                </a:cubicBezTo>
                <a:cubicBezTo>
                  <a:pt x="2674516" y="470743"/>
                  <a:pt x="2688878" y="439192"/>
                  <a:pt x="2697808" y="397818"/>
                </a:cubicBezTo>
                <a:lnTo>
                  <a:pt x="2875063" y="451396"/>
                </a:lnTo>
                <a:cubicBezTo>
                  <a:pt x="2863156" y="501104"/>
                  <a:pt x="2844403" y="542627"/>
                  <a:pt x="2818805" y="575965"/>
                </a:cubicBezTo>
                <a:cubicBezTo>
                  <a:pt x="2793207" y="609302"/>
                  <a:pt x="2761432" y="634454"/>
                  <a:pt x="2723480" y="651421"/>
                </a:cubicBezTo>
                <a:cubicBezTo>
                  <a:pt x="2685529" y="668387"/>
                  <a:pt x="2637235" y="676870"/>
                  <a:pt x="2578596" y="676870"/>
                </a:cubicBezTo>
                <a:cubicBezTo>
                  <a:pt x="2507457" y="676870"/>
                  <a:pt x="2449339" y="666534"/>
                  <a:pt x="2404244" y="645861"/>
                </a:cubicBezTo>
                <a:cubicBezTo>
                  <a:pt x="2359149" y="625187"/>
                  <a:pt x="2320231" y="588823"/>
                  <a:pt x="2287488" y="536768"/>
                </a:cubicBezTo>
                <a:cubicBezTo>
                  <a:pt x="2254746" y="484713"/>
                  <a:pt x="2238375" y="418081"/>
                  <a:pt x="2238375" y="336872"/>
                </a:cubicBezTo>
                <a:cubicBezTo>
                  <a:pt x="2238375" y="228600"/>
                  <a:pt x="2267174" y="145386"/>
                  <a:pt x="2324770" y="87232"/>
                </a:cubicBezTo>
                <a:cubicBezTo>
                  <a:pt x="2382366" y="29077"/>
                  <a:pt x="2463851" y="0"/>
                  <a:pt x="2569220" y="0"/>
                </a:cubicBezTo>
                <a:close/>
                <a:moveTo>
                  <a:pt x="1050578" y="0"/>
                </a:moveTo>
                <a:cubicBezTo>
                  <a:pt x="1159520" y="0"/>
                  <a:pt x="1243459" y="29245"/>
                  <a:pt x="1302395" y="87734"/>
                </a:cubicBezTo>
                <a:cubicBezTo>
                  <a:pt x="1361331" y="146224"/>
                  <a:pt x="1390799" y="228153"/>
                  <a:pt x="1390799" y="333524"/>
                </a:cubicBezTo>
                <a:cubicBezTo>
                  <a:pt x="1390799" y="410021"/>
                  <a:pt x="1377926" y="472753"/>
                  <a:pt x="1352178" y="521717"/>
                </a:cubicBezTo>
                <a:cubicBezTo>
                  <a:pt x="1326431" y="570681"/>
                  <a:pt x="1289224" y="608781"/>
                  <a:pt x="1240557" y="636017"/>
                </a:cubicBezTo>
                <a:cubicBezTo>
                  <a:pt x="1191891" y="663253"/>
                  <a:pt x="1131243" y="676870"/>
                  <a:pt x="1058615" y="676870"/>
                </a:cubicBezTo>
                <a:cubicBezTo>
                  <a:pt x="984796" y="676870"/>
                  <a:pt x="923702" y="665113"/>
                  <a:pt x="875333" y="641598"/>
                </a:cubicBezTo>
                <a:cubicBezTo>
                  <a:pt x="826964" y="618083"/>
                  <a:pt x="787748" y="580876"/>
                  <a:pt x="757684" y="529977"/>
                </a:cubicBezTo>
                <a:cubicBezTo>
                  <a:pt x="727621" y="479078"/>
                  <a:pt x="712589" y="415379"/>
                  <a:pt x="712589" y="338882"/>
                </a:cubicBezTo>
                <a:cubicBezTo>
                  <a:pt x="712589" y="232023"/>
                  <a:pt x="742355" y="148828"/>
                  <a:pt x="801886" y="89297"/>
                </a:cubicBezTo>
                <a:cubicBezTo>
                  <a:pt x="861418" y="29766"/>
                  <a:pt x="944315" y="0"/>
                  <a:pt x="1050578" y="0"/>
                </a:cubicBezTo>
                <a:close/>
                <a:moveTo>
                  <a:pt x="330845" y="0"/>
                </a:moveTo>
                <a:cubicBezTo>
                  <a:pt x="413296" y="0"/>
                  <a:pt x="478111" y="16669"/>
                  <a:pt x="525289" y="50006"/>
                </a:cubicBezTo>
                <a:cubicBezTo>
                  <a:pt x="572468" y="83344"/>
                  <a:pt x="607517" y="134541"/>
                  <a:pt x="630436" y="203597"/>
                </a:cubicBezTo>
                <a:lnTo>
                  <a:pt x="451843" y="243334"/>
                </a:lnTo>
                <a:cubicBezTo>
                  <a:pt x="445592" y="223391"/>
                  <a:pt x="439043" y="208806"/>
                  <a:pt x="432197" y="199578"/>
                </a:cubicBezTo>
                <a:cubicBezTo>
                  <a:pt x="420886" y="184100"/>
                  <a:pt x="407045" y="172194"/>
                  <a:pt x="390674" y="163860"/>
                </a:cubicBezTo>
                <a:cubicBezTo>
                  <a:pt x="374303" y="155525"/>
                  <a:pt x="355997" y="151358"/>
                  <a:pt x="335757" y="151358"/>
                </a:cubicBezTo>
                <a:cubicBezTo>
                  <a:pt x="289918" y="151358"/>
                  <a:pt x="254794" y="169792"/>
                  <a:pt x="230386" y="206659"/>
                </a:cubicBezTo>
                <a:cubicBezTo>
                  <a:pt x="211932" y="234011"/>
                  <a:pt x="202704" y="276969"/>
                  <a:pt x="202704" y="335533"/>
                </a:cubicBezTo>
                <a:cubicBezTo>
                  <a:pt x="202704" y="408077"/>
                  <a:pt x="213718" y="457802"/>
                  <a:pt x="235744" y="484708"/>
                </a:cubicBezTo>
                <a:cubicBezTo>
                  <a:pt x="257770" y="511613"/>
                  <a:pt x="288727" y="525066"/>
                  <a:pt x="328613" y="525066"/>
                </a:cubicBezTo>
                <a:cubicBezTo>
                  <a:pt x="367308" y="525066"/>
                  <a:pt x="396553" y="514201"/>
                  <a:pt x="416347" y="492472"/>
                </a:cubicBezTo>
                <a:cubicBezTo>
                  <a:pt x="436141" y="470743"/>
                  <a:pt x="450503" y="439192"/>
                  <a:pt x="459433" y="397818"/>
                </a:cubicBezTo>
                <a:lnTo>
                  <a:pt x="636687" y="451396"/>
                </a:lnTo>
                <a:cubicBezTo>
                  <a:pt x="624781" y="501104"/>
                  <a:pt x="606028" y="542627"/>
                  <a:pt x="580430" y="575965"/>
                </a:cubicBezTo>
                <a:cubicBezTo>
                  <a:pt x="554832" y="609302"/>
                  <a:pt x="523057" y="634454"/>
                  <a:pt x="485106" y="651421"/>
                </a:cubicBezTo>
                <a:cubicBezTo>
                  <a:pt x="447154" y="668387"/>
                  <a:pt x="398860" y="676870"/>
                  <a:pt x="340221" y="676870"/>
                </a:cubicBezTo>
                <a:cubicBezTo>
                  <a:pt x="269082" y="676870"/>
                  <a:pt x="210964" y="666534"/>
                  <a:pt x="165869" y="645861"/>
                </a:cubicBezTo>
                <a:cubicBezTo>
                  <a:pt x="120774" y="625187"/>
                  <a:pt x="81856" y="588823"/>
                  <a:pt x="49114" y="536768"/>
                </a:cubicBezTo>
                <a:cubicBezTo>
                  <a:pt x="16372" y="484713"/>
                  <a:pt x="0" y="418081"/>
                  <a:pt x="0" y="336872"/>
                </a:cubicBezTo>
                <a:cubicBezTo>
                  <a:pt x="0" y="228600"/>
                  <a:pt x="28799" y="145386"/>
                  <a:pt x="86395" y="87232"/>
                </a:cubicBezTo>
                <a:cubicBezTo>
                  <a:pt x="143992" y="29077"/>
                  <a:pt x="225475" y="0"/>
                  <a:pt x="330845" y="0"/>
                </a:cubicBezTo>
                <a:close/>
              </a:path>
            </a:pathLst>
          </a:custGeom>
          <a:ln>
            <a:noFill/>
          </a:ln>
          <a:effectLst>
            <a:outerShdw blurRad="44450" dist="27940" dir="5400000" algn="ctr">
              <a:srgbClr val="000000">
                <a:alpha val="32000"/>
              </a:srgbClr>
            </a:outerShdw>
            <a:reflection blurRad="6350" stA="50000" endA="300" endPos="90000" dir="5400000" sy="-100000" algn="bl" rotWithShape="0"/>
          </a:effectLst>
          <a:scene3d>
            <a:camera prst="orthographicFront">
              <a:rot lat="0" lon="0" rev="0"/>
            </a:camera>
            <a:lightRig rig="balanced" dir="t">
              <a:rot lat="0" lon="0" rev="8700000"/>
            </a:lightRig>
          </a:scene3d>
          <a:sp3d>
            <a:bevelT w="190500" h="38100" prst="relaxedInset"/>
          </a:sp3d>
        </p:spPr>
      </p:pic>
      <p:sp>
        <p:nvSpPr>
          <p:cNvPr id="14" name="TextBox 13">
            <a:extLst>
              <a:ext uri="{FF2B5EF4-FFF2-40B4-BE49-F238E27FC236}">
                <a16:creationId xmlns:a16="http://schemas.microsoft.com/office/drawing/2014/main" id="{1D1EDA3D-9963-97F2-1A07-22D45322220C}"/>
              </a:ext>
            </a:extLst>
          </p:cNvPr>
          <p:cNvSpPr txBox="1"/>
          <p:nvPr/>
        </p:nvSpPr>
        <p:spPr>
          <a:xfrm>
            <a:off x="2506468" y="3534840"/>
            <a:ext cx="7509803" cy="2246769"/>
          </a:xfrm>
          <a:prstGeom prst="rect">
            <a:avLst/>
          </a:prstGeom>
          <a:noFill/>
        </p:spPr>
        <p:txBody>
          <a:bodyPr wrap="square" rtlCol="0">
            <a:spAutoFit/>
          </a:bodyPr>
          <a:lstStyle/>
          <a:p>
            <a:r>
              <a:rPr lang="en-GB" sz="2000" b="1" dirty="0">
                <a:solidFill>
                  <a:schemeClr val="tx1">
                    <a:lumMod val="95000"/>
                    <a:lumOff val="5000"/>
                  </a:schemeClr>
                </a:solidFill>
                <a:latin typeface="Amasis MT Pro Light" panose="020F0502020204030204" pitchFamily="18" charset="0"/>
              </a:rPr>
              <a:t>Laravel's popularity has also been aided by the MVC pattern's smooth integration. Eloquent, the framework's ORM, and the Blade templating engine all collaborate to support clean code architecture and effective development techniques. With Laravel's implementation of the Model-View-Controller paradigm, developers can easily build adaptive and extensible apps that can be expanded or scaled as project requirements change.</a:t>
            </a:r>
            <a:endParaRPr lang="en-US" sz="2000" b="1" dirty="0">
              <a:solidFill>
                <a:schemeClr val="tx1">
                  <a:lumMod val="95000"/>
                  <a:lumOff val="5000"/>
                </a:schemeClr>
              </a:solidFill>
              <a:latin typeface="Amasis MT Pro Light" panose="020F0502020204030204" pitchFamily="18" charset="0"/>
            </a:endParaRPr>
          </a:p>
        </p:txBody>
      </p:sp>
    </p:spTree>
    <p:extLst>
      <p:ext uri="{BB962C8B-B14F-4D97-AF65-F5344CB8AC3E}">
        <p14:creationId xmlns:p14="http://schemas.microsoft.com/office/powerpoint/2010/main" val="805857192"/>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grpId="0" nodeType="clickEffect">
                                  <p:stCondLst>
                                    <p:cond delay="0"/>
                                  </p:stCondLst>
                                  <p:childTnLst>
                                    <p:animRot by="21600000">
                                      <p:cBhvr>
                                        <p:cTn id="6" dur="2000" fill="hold"/>
                                        <p:tgtEl>
                                          <p:spTgt spid="1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3">
            <a:lumMod val="75000"/>
          </a:schemeClr>
        </a:solidFill>
        <a:effectLst/>
      </p:bgPr>
    </p:bg>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0FE8BC0F-8E04-3EA1-D1F4-C23A9DC8FC40}"/>
              </a:ext>
            </a:extLst>
          </p:cNvPr>
          <p:cNvSpPr/>
          <p:nvPr/>
        </p:nvSpPr>
        <p:spPr>
          <a:xfrm>
            <a:off x="-3032760" y="0"/>
            <a:ext cx="11399520" cy="6858000"/>
          </a:xfrm>
          <a:custGeom>
            <a:avLst/>
            <a:gdLst/>
            <a:ahLst/>
            <a:cxnLst/>
            <a:rect l="l" t="t" r="r" b="b"/>
            <a:pathLst>
              <a:path w="11399520" h="6858000">
                <a:moveTo>
                  <a:pt x="7965652" y="938550"/>
                </a:moveTo>
                <a:cubicBezTo>
                  <a:pt x="7987474" y="938550"/>
                  <a:pt x="8001350" y="946259"/>
                  <a:pt x="8007279" y="961677"/>
                </a:cubicBezTo>
                <a:cubicBezTo>
                  <a:pt x="8013209" y="977094"/>
                  <a:pt x="8016174" y="1015401"/>
                  <a:pt x="8016174" y="1076598"/>
                </a:cubicBezTo>
                <a:lnTo>
                  <a:pt x="8016174" y="1647289"/>
                </a:lnTo>
                <a:cubicBezTo>
                  <a:pt x="8016174" y="1703741"/>
                  <a:pt x="8012853" y="1740032"/>
                  <a:pt x="8006212" y="1756161"/>
                </a:cubicBezTo>
                <a:cubicBezTo>
                  <a:pt x="7999571" y="1772290"/>
                  <a:pt x="7985576" y="1780355"/>
                  <a:pt x="7964229" y="1780355"/>
                </a:cubicBezTo>
                <a:cubicBezTo>
                  <a:pt x="7942881" y="1780355"/>
                  <a:pt x="7929005" y="1773476"/>
                  <a:pt x="7922601" y="1759719"/>
                </a:cubicBezTo>
                <a:cubicBezTo>
                  <a:pt x="7916197" y="1745962"/>
                  <a:pt x="7912994" y="1705638"/>
                  <a:pt x="7912994" y="1638749"/>
                </a:cubicBezTo>
                <a:lnTo>
                  <a:pt x="7912994" y="1076598"/>
                </a:lnTo>
                <a:cubicBezTo>
                  <a:pt x="7912994" y="1017299"/>
                  <a:pt x="7916434" y="979466"/>
                  <a:pt x="7923312" y="963100"/>
                </a:cubicBezTo>
                <a:cubicBezTo>
                  <a:pt x="7930191" y="946733"/>
                  <a:pt x="7944304" y="938550"/>
                  <a:pt x="7965652" y="938550"/>
                </a:cubicBezTo>
                <a:close/>
                <a:moveTo>
                  <a:pt x="8680524" y="783425"/>
                </a:moveTo>
                <a:cubicBezTo>
                  <a:pt x="8608417" y="876494"/>
                  <a:pt x="8502865" y="937987"/>
                  <a:pt x="8363869" y="967903"/>
                </a:cubicBezTo>
                <a:lnTo>
                  <a:pt x="8363869" y="1102215"/>
                </a:lnTo>
                <a:lnTo>
                  <a:pt x="8392332" y="1102215"/>
                </a:lnTo>
                <a:cubicBezTo>
                  <a:pt x="8458747" y="1102215"/>
                  <a:pt x="8501561" y="1106840"/>
                  <a:pt x="8520773" y="1116091"/>
                </a:cubicBezTo>
                <a:cubicBezTo>
                  <a:pt x="8539986" y="1125341"/>
                  <a:pt x="8551727" y="1138980"/>
                  <a:pt x="8555997" y="1157007"/>
                </a:cubicBezTo>
                <a:cubicBezTo>
                  <a:pt x="8560266" y="1175034"/>
                  <a:pt x="8562401" y="1228640"/>
                  <a:pt x="8562401" y="1317825"/>
                </a:cubicBezTo>
                <a:lnTo>
                  <a:pt x="8562401" y="1935480"/>
                </a:lnTo>
                <a:lnTo>
                  <a:pt x="8849881" y="1935480"/>
                </a:lnTo>
                <a:lnTo>
                  <a:pt x="8849881" y="783425"/>
                </a:lnTo>
                <a:close/>
                <a:moveTo>
                  <a:pt x="7959247" y="761366"/>
                </a:moveTo>
                <a:cubicBezTo>
                  <a:pt x="7881922" y="761366"/>
                  <a:pt x="7816100" y="777258"/>
                  <a:pt x="7761783" y="809042"/>
                </a:cubicBezTo>
                <a:cubicBezTo>
                  <a:pt x="7707465" y="840826"/>
                  <a:pt x="7671174" y="883047"/>
                  <a:pt x="7652910" y="935704"/>
                </a:cubicBezTo>
                <a:cubicBezTo>
                  <a:pt x="7634646" y="988361"/>
                  <a:pt x="7625514" y="1067584"/>
                  <a:pt x="7625514" y="1173373"/>
                </a:cubicBezTo>
                <a:lnTo>
                  <a:pt x="7625514" y="1575418"/>
                </a:lnTo>
                <a:cubicBezTo>
                  <a:pt x="7625514" y="1656539"/>
                  <a:pt x="7631207" y="1715719"/>
                  <a:pt x="7642592" y="1752959"/>
                </a:cubicBezTo>
                <a:cubicBezTo>
                  <a:pt x="7653978" y="1790198"/>
                  <a:pt x="7673191" y="1825659"/>
                  <a:pt x="7700231" y="1859341"/>
                </a:cubicBezTo>
                <a:cubicBezTo>
                  <a:pt x="7727271" y="1893022"/>
                  <a:pt x="7763562" y="1917809"/>
                  <a:pt x="7809103" y="1933701"/>
                </a:cubicBezTo>
                <a:cubicBezTo>
                  <a:pt x="7854645" y="1949593"/>
                  <a:pt x="7911808" y="1957539"/>
                  <a:pt x="7980595" y="1957539"/>
                </a:cubicBezTo>
                <a:cubicBezTo>
                  <a:pt x="8032778" y="1957539"/>
                  <a:pt x="8079980" y="1949949"/>
                  <a:pt x="8122200" y="1934769"/>
                </a:cubicBezTo>
                <a:cubicBezTo>
                  <a:pt x="8164421" y="1919588"/>
                  <a:pt x="8200475" y="1894683"/>
                  <a:pt x="8230361" y="1860052"/>
                </a:cubicBezTo>
                <a:cubicBezTo>
                  <a:pt x="8260248" y="1825422"/>
                  <a:pt x="8279935" y="1788182"/>
                  <a:pt x="8289423" y="1748334"/>
                </a:cubicBezTo>
                <a:cubicBezTo>
                  <a:pt x="8298910" y="1708485"/>
                  <a:pt x="8303654" y="1644916"/>
                  <a:pt x="8303654" y="1557629"/>
                </a:cubicBezTo>
                <a:lnTo>
                  <a:pt x="8303654" y="1173373"/>
                </a:lnTo>
                <a:cubicBezTo>
                  <a:pt x="8303654" y="1086085"/>
                  <a:pt x="8299266" y="1022517"/>
                  <a:pt x="8290490" y="982669"/>
                </a:cubicBezTo>
                <a:cubicBezTo>
                  <a:pt x="8281714" y="942820"/>
                  <a:pt x="8264992" y="907003"/>
                  <a:pt x="8240323" y="875219"/>
                </a:cubicBezTo>
                <a:cubicBezTo>
                  <a:pt x="8215655" y="843435"/>
                  <a:pt x="8178415" y="816513"/>
                  <a:pt x="8128605" y="794454"/>
                </a:cubicBezTo>
                <a:cubicBezTo>
                  <a:pt x="8078794" y="772395"/>
                  <a:pt x="8022341" y="761366"/>
                  <a:pt x="7959247" y="761366"/>
                </a:cubicBezTo>
                <a:close/>
                <a:moveTo>
                  <a:pt x="0" y="0"/>
                </a:moveTo>
                <a:lnTo>
                  <a:pt x="10607040" y="0"/>
                </a:lnTo>
                <a:lnTo>
                  <a:pt x="10607040" y="5798820"/>
                </a:lnTo>
                <a:lnTo>
                  <a:pt x="11254737" y="5798820"/>
                </a:lnTo>
                <a:cubicBezTo>
                  <a:pt x="11334698" y="5798820"/>
                  <a:pt x="11399520" y="5863642"/>
                  <a:pt x="11399520" y="5943603"/>
                </a:cubicBezTo>
                <a:lnTo>
                  <a:pt x="11399520" y="6522717"/>
                </a:lnTo>
                <a:cubicBezTo>
                  <a:pt x="11399520" y="6602678"/>
                  <a:pt x="11334698" y="6667500"/>
                  <a:pt x="11254737" y="6667500"/>
                </a:cubicBezTo>
                <a:lnTo>
                  <a:pt x="10607040" y="6667500"/>
                </a:lnTo>
                <a:lnTo>
                  <a:pt x="10607040" y="6858000"/>
                </a:lnTo>
                <a:lnTo>
                  <a:pt x="0" y="6858000"/>
                </a:lnTo>
                <a:close/>
              </a:path>
            </a:pathLst>
          </a:custGeom>
          <a:solidFill>
            <a:schemeClr val="accent6">
              <a:lumMod val="50000"/>
            </a:schemeClr>
          </a:solidFill>
          <a:ln>
            <a:noFill/>
          </a:ln>
          <a:effectLst>
            <a:outerShdw blurRad="127000" dist="63500" dir="5400000" algn="ctr" rotWithShape="0">
              <a:srgbClr val="000000">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C62257E0-8B4E-79A3-6ADC-B7820432829E}"/>
              </a:ext>
            </a:extLst>
          </p:cNvPr>
          <p:cNvSpPr txBox="1"/>
          <p:nvPr/>
        </p:nvSpPr>
        <p:spPr>
          <a:xfrm>
            <a:off x="3962400" y="2406908"/>
            <a:ext cx="2575560" cy="3046988"/>
          </a:xfrm>
          <a:prstGeom prst="rect">
            <a:avLst/>
          </a:prstGeom>
          <a:noFill/>
        </p:spPr>
        <p:txBody>
          <a:bodyPr wrap="square" rtlCol="0">
            <a:spAutoFit/>
          </a:bodyPr>
          <a:lstStyle/>
          <a:p>
            <a:r>
              <a:rPr lang="en-GB" sz="3200" b="1" i="0" dirty="0">
                <a:effectLst/>
                <a:latin typeface="Google Sans"/>
              </a:rPr>
              <a:t>The Model is responsible for interacting with the database and storing data.</a:t>
            </a:r>
            <a:endParaRPr lang="en-US" sz="3200" b="1" dirty="0"/>
          </a:p>
        </p:txBody>
      </p:sp>
      <p:sp>
        <p:nvSpPr>
          <p:cNvPr id="6" name="TextBox 5">
            <a:extLst>
              <a:ext uri="{FF2B5EF4-FFF2-40B4-BE49-F238E27FC236}">
                <a16:creationId xmlns:a16="http://schemas.microsoft.com/office/drawing/2014/main" id="{4EA979DF-8B98-3573-96A5-2628A3106334}"/>
              </a:ext>
            </a:extLst>
          </p:cNvPr>
          <p:cNvSpPr txBox="1"/>
          <p:nvPr/>
        </p:nvSpPr>
        <p:spPr>
          <a:xfrm>
            <a:off x="7711440" y="5943600"/>
            <a:ext cx="548640" cy="584775"/>
          </a:xfrm>
          <a:prstGeom prst="rect">
            <a:avLst/>
          </a:prstGeom>
          <a:noFill/>
        </p:spPr>
        <p:txBody>
          <a:bodyPr wrap="square" rtlCol="0">
            <a:spAutoFit/>
          </a:bodyPr>
          <a:lstStyle/>
          <a:p>
            <a:r>
              <a:rPr lang="en-US" sz="3200" b="1" dirty="0"/>
              <a:t>1</a:t>
            </a:r>
          </a:p>
        </p:txBody>
      </p:sp>
      <p:sp>
        <p:nvSpPr>
          <p:cNvPr id="7" name="Freeform: Shape 6">
            <a:extLst>
              <a:ext uri="{FF2B5EF4-FFF2-40B4-BE49-F238E27FC236}">
                <a16:creationId xmlns:a16="http://schemas.microsoft.com/office/drawing/2014/main" id="{B8D974CC-5643-2BB3-EA23-2E05E9316D23}"/>
              </a:ext>
            </a:extLst>
          </p:cNvPr>
          <p:cNvSpPr/>
          <p:nvPr/>
        </p:nvSpPr>
        <p:spPr>
          <a:xfrm>
            <a:off x="-3413760" y="0"/>
            <a:ext cx="11399520" cy="6858000"/>
          </a:xfrm>
          <a:custGeom>
            <a:avLst/>
            <a:gdLst/>
            <a:ahLst/>
            <a:cxnLst/>
            <a:rect l="l" t="t" r="r" b="b"/>
            <a:pathLst>
              <a:path w="11399520" h="6858000">
                <a:moveTo>
                  <a:pt x="8160782" y="1057870"/>
                </a:moveTo>
                <a:cubicBezTo>
                  <a:pt x="8179038" y="1057870"/>
                  <a:pt x="8190647" y="1064320"/>
                  <a:pt x="8195608" y="1077218"/>
                </a:cubicBezTo>
                <a:cubicBezTo>
                  <a:pt x="8200569" y="1090116"/>
                  <a:pt x="8203049" y="1122164"/>
                  <a:pt x="8203049" y="1173361"/>
                </a:cubicBezTo>
                <a:lnTo>
                  <a:pt x="8203049" y="1650802"/>
                </a:lnTo>
                <a:cubicBezTo>
                  <a:pt x="8203049" y="1698030"/>
                  <a:pt x="8200271" y="1728391"/>
                  <a:pt x="8194715" y="1741884"/>
                </a:cubicBezTo>
                <a:cubicBezTo>
                  <a:pt x="8189159" y="1755378"/>
                  <a:pt x="8177451" y="1762125"/>
                  <a:pt x="8159592" y="1762125"/>
                </a:cubicBezTo>
                <a:cubicBezTo>
                  <a:pt x="8141732" y="1762125"/>
                  <a:pt x="8130124" y="1756370"/>
                  <a:pt x="8124766" y="1744861"/>
                </a:cubicBezTo>
                <a:cubicBezTo>
                  <a:pt x="8119408" y="1733352"/>
                  <a:pt x="8116729" y="1699617"/>
                  <a:pt x="8116729" y="1643658"/>
                </a:cubicBezTo>
                <a:lnTo>
                  <a:pt x="8116729" y="1173361"/>
                </a:lnTo>
                <a:cubicBezTo>
                  <a:pt x="8116729" y="1123752"/>
                  <a:pt x="8119606" y="1092101"/>
                  <a:pt x="8125361" y="1078409"/>
                </a:cubicBezTo>
                <a:cubicBezTo>
                  <a:pt x="8131116" y="1064716"/>
                  <a:pt x="8142923" y="1057870"/>
                  <a:pt x="8160782" y="1057870"/>
                </a:cubicBezTo>
                <a:close/>
                <a:moveTo>
                  <a:pt x="8782883" y="909638"/>
                </a:moveTo>
                <a:cubicBezTo>
                  <a:pt x="8734068" y="909638"/>
                  <a:pt x="8692197" y="917377"/>
                  <a:pt x="8657272" y="932855"/>
                </a:cubicBezTo>
                <a:cubicBezTo>
                  <a:pt x="8622348" y="948333"/>
                  <a:pt x="8593971" y="971153"/>
                  <a:pt x="8572143" y="1001316"/>
                </a:cubicBezTo>
                <a:cubicBezTo>
                  <a:pt x="8550315" y="1031478"/>
                  <a:pt x="8536622" y="1062137"/>
                  <a:pt x="8531066" y="1093291"/>
                </a:cubicBezTo>
                <a:cubicBezTo>
                  <a:pt x="8525510" y="1124446"/>
                  <a:pt x="8522732" y="1167011"/>
                  <a:pt x="8522732" y="1220986"/>
                </a:cubicBezTo>
                <a:lnTo>
                  <a:pt x="8522732" y="1256109"/>
                </a:lnTo>
                <a:lnTo>
                  <a:pt x="8738235" y="1256109"/>
                </a:lnTo>
                <a:lnTo>
                  <a:pt x="8738235" y="1164431"/>
                </a:lnTo>
                <a:cubicBezTo>
                  <a:pt x="8738235" y="1121966"/>
                  <a:pt x="8742706" y="1093589"/>
                  <a:pt x="8751648" y="1079302"/>
                </a:cubicBezTo>
                <a:cubicBezTo>
                  <a:pt x="8760590" y="1065014"/>
                  <a:pt x="8774202" y="1057870"/>
                  <a:pt x="8792483" y="1057870"/>
                </a:cubicBezTo>
                <a:cubicBezTo>
                  <a:pt x="8810764" y="1057870"/>
                  <a:pt x="8824376" y="1064320"/>
                  <a:pt x="8833318" y="1077218"/>
                </a:cubicBezTo>
                <a:cubicBezTo>
                  <a:pt x="8842260" y="1090116"/>
                  <a:pt x="8846731" y="1109663"/>
                  <a:pt x="8846731" y="1135856"/>
                </a:cubicBezTo>
                <a:cubicBezTo>
                  <a:pt x="8846731" y="1169988"/>
                  <a:pt x="8831947" y="1217513"/>
                  <a:pt x="8802380" y="1278434"/>
                </a:cubicBezTo>
                <a:cubicBezTo>
                  <a:pt x="8772813" y="1339354"/>
                  <a:pt x="8679646" y="1498005"/>
                  <a:pt x="8522881" y="1754386"/>
                </a:cubicBezTo>
                <a:lnTo>
                  <a:pt x="8522732" y="1891903"/>
                </a:lnTo>
                <a:lnTo>
                  <a:pt x="9051965" y="1891903"/>
                </a:lnTo>
                <a:lnTo>
                  <a:pt x="9051965" y="1727597"/>
                </a:lnTo>
                <a:lnTo>
                  <a:pt x="8788223" y="1727597"/>
                </a:lnTo>
                <a:cubicBezTo>
                  <a:pt x="8923166" y="1527969"/>
                  <a:pt x="9004431" y="1397397"/>
                  <a:pt x="9032017" y="1335881"/>
                </a:cubicBezTo>
                <a:cubicBezTo>
                  <a:pt x="9059603" y="1274366"/>
                  <a:pt x="9073396" y="1216025"/>
                  <a:pt x="9073396" y="1160859"/>
                </a:cubicBezTo>
                <a:cubicBezTo>
                  <a:pt x="9073396" y="1088231"/>
                  <a:pt x="9048889" y="1028204"/>
                  <a:pt x="8999875" y="980777"/>
                </a:cubicBezTo>
                <a:cubicBezTo>
                  <a:pt x="8950861" y="933351"/>
                  <a:pt x="8878530" y="909638"/>
                  <a:pt x="8782883" y="909638"/>
                </a:cubicBezTo>
                <a:close/>
                <a:moveTo>
                  <a:pt x="8155424" y="909638"/>
                </a:moveTo>
                <a:cubicBezTo>
                  <a:pt x="8090734" y="909638"/>
                  <a:pt x="8035667" y="922933"/>
                  <a:pt x="7990225" y="949523"/>
                </a:cubicBezTo>
                <a:cubicBezTo>
                  <a:pt x="7944783" y="976114"/>
                  <a:pt x="7914422" y="1011436"/>
                  <a:pt x="7899142" y="1055489"/>
                </a:cubicBezTo>
                <a:cubicBezTo>
                  <a:pt x="7883863" y="1099542"/>
                  <a:pt x="7876223" y="1165820"/>
                  <a:pt x="7876223" y="1254323"/>
                </a:cubicBezTo>
                <a:lnTo>
                  <a:pt x="7876223" y="1590675"/>
                </a:lnTo>
                <a:cubicBezTo>
                  <a:pt x="7876223" y="1658541"/>
                  <a:pt x="7880985" y="1708051"/>
                  <a:pt x="7890510" y="1739206"/>
                </a:cubicBezTo>
                <a:cubicBezTo>
                  <a:pt x="7900035" y="1770360"/>
                  <a:pt x="7916109" y="1800027"/>
                  <a:pt x="7938731" y="1828205"/>
                </a:cubicBezTo>
                <a:cubicBezTo>
                  <a:pt x="7961352" y="1856383"/>
                  <a:pt x="7991713" y="1877120"/>
                  <a:pt x="8029813" y="1890415"/>
                </a:cubicBezTo>
                <a:cubicBezTo>
                  <a:pt x="8067913" y="1903710"/>
                  <a:pt x="8115737" y="1910358"/>
                  <a:pt x="8173284" y="1910358"/>
                </a:cubicBezTo>
                <a:cubicBezTo>
                  <a:pt x="8216940" y="1910358"/>
                  <a:pt x="8256429" y="1904008"/>
                  <a:pt x="8291751" y="1891308"/>
                </a:cubicBezTo>
                <a:cubicBezTo>
                  <a:pt x="8327073" y="1878608"/>
                  <a:pt x="8357235" y="1857772"/>
                  <a:pt x="8382238" y="1828800"/>
                </a:cubicBezTo>
                <a:cubicBezTo>
                  <a:pt x="8407241" y="1799828"/>
                  <a:pt x="8423712" y="1768674"/>
                  <a:pt x="8431649" y="1735336"/>
                </a:cubicBezTo>
                <a:cubicBezTo>
                  <a:pt x="8439587" y="1701999"/>
                  <a:pt x="8443555" y="1648817"/>
                  <a:pt x="8443555" y="1575792"/>
                </a:cubicBezTo>
                <a:lnTo>
                  <a:pt x="8443555" y="1254323"/>
                </a:lnTo>
                <a:cubicBezTo>
                  <a:pt x="8443555" y="1181298"/>
                  <a:pt x="8439884" y="1128117"/>
                  <a:pt x="8432542" y="1094780"/>
                </a:cubicBezTo>
                <a:cubicBezTo>
                  <a:pt x="8425200" y="1061442"/>
                  <a:pt x="8411210" y="1031478"/>
                  <a:pt x="8390572" y="1004887"/>
                </a:cubicBezTo>
                <a:cubicBezTo>
                  <a:pt x="8369935" y="978297"/>
                  <a:pt x="8338781" y="955774"/>
                  <a:pt x="8297109" y="937320"/>
                </a:cubicBezTo>
                <a:cubicBezTo>
                  <a:pt x="8255437" y="918865"/>
                  <a:pt x="8208209" y="909638"/>
                  <a:pt x="8155424" y="909638"/>
                </a:cubicBezTo>
                <a:close/>
                <a:moveTo>
                  <a:pt x="0" y="0"/>
                </a:moveTo>
                <a:lnTo>
                  <a:pt x="10607040" y="0"/>
                </a:lnTo>
                <a:lnTo>
                  <a:pt x="10607040" y="4739640"/>
                </a:lnTo>
                <a:lnTo>
                  <a:pt x="11254737" y="4739640"/>
                </a:lnTo>
                <a:cubicBezTo>
                  <a:pt x="11334698" y="4739640"/>
                  <a:pt x="11399520" y="4804462"/>
                  <a:pt x="11399520" y="4884423"/>
                </a:cubicBezTo>
                <a:lnTo>
                  <a:pt x="11399520" y="5463537"/>
                </a:lnTo>
                <a:cubicBezTo>
                  <a:pt x="11399520" y="5543498"/>
                  <a:pt x="11334698" y="5608320"/>
                  <a:pt x="11254737" y="5608320"/>
                </a:cubicBezTo>
                <a:lnTo>
                  <a:pt x="10607040" y="5608320"/>
                </a:lnTo>
                <a:lnTo>
                  <a:pt x="10607040" y="6858000"/>
                </a:lnTo>
                <a:lnTo>
                  <a:pt x="0" y="6858000"/>
                </a:lnTo>
                <a:close/>
              </a:path>
            </a:pathLst>
          </a:custGeom>
          <a:solidFill>
            <a:schemeClr val="accent6">
              <a:lumMod val="75000"/>
            </a:schemeClr>
          </a:solidFill>
          <a:ln>
            <a:noFill/>
          </a:ln>
          <a:effectLst>
            <a:outerShdw blurRad="127000" dist="63500" dir="5400000" algn="ctr" rotWithShape="0">
              <a:srgbClr val="000000">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 name="Freeform: Shape 7">
            <a:extLst>
              <a:ext uri="{FF2B5EF4-FFF2-40B4-BE49-F238E27FC236}">
                <a16:creationId xmlns:a16="http://schemas.microsoft.com/office/drawing/2014/main" id="{E77EF7DC-237B-3C7E-2853-53931B6C7B63}"/>
              </a:ext>
            </a:extLst>
          </p:cNvPr>
          <p:cNvSpPr/>
          <p:nvPr/>
        </p:nvSpPr>
        <p:spPr>
          <a:xfrm>
            <a:off x="-3878580" y="0"/>
            <a:ext cx="11399520" cy="6858000"/>
          </a:xfrm>
          <a:custGeom>
            <a:avLst/>
            <a:gdLst/>
            <a:ahLst/>
            <a:cxnLst/>
            <a:rect l="l" t="t" r="r" b="b"/>
            <a:pathLst>
              <a:path w="11399520" h="6858000">
                <a:moveTo>
                  <a:pt x="8160782" y="1057870"/>
                </a:moveTo>
                <a:cubicBezTo>
                  <a:pt x="8179038" y="1057870"/>
                  <a:pt x="8190647" y="1064320"/>
                  <a:pt x="8195608" y="1077218"/>
                </a:cubicBezTo>
                <a:cubicBezTo>
                  <a:pt x="8200569" y="1090116"/>
                  <a:pt x="8203049" y="1122164"/>
                  <a:pt x="8203049" y="1173361"/>
                </a:cubicBezTo>
                <a:lnTo>
                  <a:pt x="8203049" y="1650802"/>
                </a:lnTo>
                <a:cubicBezTo>
                  <a:pt x="8203049" y="1698030"/>
                  <a:pt x="8200271" y="1728391"/>
                  <a:pt x="8194715" y="1741884"/>
                </a:cubicBezTo>
                <a:cubicBezTo>
                  <a:pt x="8189159" y="1755378"/>
                  <a:pt x="8177451" y="1762125"/>
                  <a:pt x="8159592" y="1762125"/>
                </a:cubicBezTo>
                <a:cubicBezTo>
                  <a:pt x="8141732" y="1762125"/>
                  <a:pt x="8130124" y="1756370"/>
                  <a:pt x="8124766" y="1744861"/>
                </a:cubicBezTo>
                <a:cubicBezTo>
                  <a:pt x="8119408" y="1733352"/>
                  <a:pt x="8116729" y="1699617"/>
                  <a:pt x="8116729" y="1643658"/>
                </a:cubicBezTo>
                <a:lnTo>
                  <a:pt x="8116729" y="1173361"/>
                </a:lnTo>
                <a:cubicBezTo>
                  <a:pt x="8116729" y="1123752"/>
                  <a:pt x="8119606" y="1092101"/>
                  <a:pt x="8125361" y="1078409"/>
                </a:cubicBezTo>
                <a:cubicBezTo>
                  <a:pt x="8131116" y="1064716"/>
                  <a:pt x="8142923" y="1057870"/>
                  <a:pt x="8160782" y="1057870"/>
                </a:cubicBezTo>
                <a:close/>
                <a:moveTo>
                  <a:pt x="8155424" y="909638"/>
                </a:moveTo>
                <a:cubicBezTo>
                  <a:pt x="8090734" y="909638"/>
                  <a:pt x="8035667" y="922933"/>
                  <a:pt x="7990225" y="949523"/>
                </a:cubicBezTo>
                <a:cubicBezTo>
                  <a:pt x="7944783" y="976114"/>
                  <a:pt x="7914422" y="1011436"/>
                  <a:pt x="7899142" y="1055489"/>
                </a:cubicBezTo>
                <a:cubicBezTo>
                  <a:pt x="7883863" y="1099542"/>
                  <a:pt x="7876223" y="1165820"/>
                  <a:pt x="7876223" y="1254323"/>
                </a:cubicBezTo>
                <a:lnTo>
                  <a:pt x="7876223" y="1590675"/>
                </a:lnTo>
                <a:cubicBezTo>
                  <a:pt x="7876223" y="1658541"/>
                  <a:pt x="7880985" y="1708051"/>
                  <a:pt x="7890510" y="1739206"/>
                </a:cubicBezTo>
                <a:cubicBezTo>
                  <a:pt x="7900035" y="1770360"/>
                  <a:pt x="7916109" y="1800027"/>
                  <a:pt x="7938731" y="1828205"/>
                </a:cubicBezTo>
                <a:cubicBezTo>
                  <a:pt x="7961352" y="1856383"/>
                  <a:pt x="7991713" y="1877120"/>
                  <a:pt x="8029813" y="1890415"/>
                </a:cubicBezTo>
                <a:cubicBezTo>
                  <a:pt x="8067913" y="1903710"/>
                  <a:pt x="8115737" y="1910358"/>
                  <a:pt x="8173284" y="1910358"/>
                </a:cubicBezTo>
                <a:cubicBezTo>
                  <a:pt x="8216940" y="1910358"/>
                  <a:pt x="8256429" y="1904008"/>
                  <a:pt x="8291751" y="1891308"/>
                </a:cubicBezTo>
                <a:cubicBezTo>
                  <a:pt x="8327073" y="1878608"/>
                  <a:pt x="8357235" y="1857772"/>
                  <a:pt x="8382238" y="1828800"/>
                </a:cubicBezTo>
                <a:cubicBezTo>
                  <a:pt x="8407241" y="1799828"/>
                  <a:pt x="8423712" y="1768674"/>
                  <a:pt x="8431649" y="1735336"/>
                </a:cubicBezTo>
                <a:cubicBezTo>
                  <a:pt x="8439587" y="1701999"/>
                  <a:pt x="8443555" y="1648817"/>
                  <a:pt x="8443555" y="1575792"/>
                </a:cubicBezTo>
                <a:lnTo>
                  <a:pt x="8443555" y="1254323"/>
                </a:lnTo>
                <a:cubicBezTo>
                  <a:pt x="8443555" y="1181298"/>
                  <a:pt x="8439884" y="1128117"/>
                  <a:pt x="8432542" y="1094780"/>
                </a:cubicBezTo>
                <a:cubicBezTo>
                  <a:pt x="8425200" y="1061442"/>
                  <a:pt x="8411210" y="1031478"/>
                  <a:pt x="8390573" y="1004887"/>
                </a:cubicBezTo>
                <a:cubicBezTo>
                  <a:pt x="8369935" y="978297"/>
                  <a:pt x="8338781" y="955774"/>
                  <a:pt x="8297109" y="937320"/>
                </a:cubicBezTo>
                <a:cubicBezTo>
                  <a:pt x="8255437" y="918865"/>
                  <a:pt x="8208209" y="909638"/>
                  <a:pt x="8155424" y="909638"/>
                </a:cubicBezTo>
                <a:close/>
                <a:moveTo>
                  <a:pt x="8790027" y="909042"/>
                </a:moveTo>
                <a:cubicBezTo>
                  <a:pt x="8698349" y="909042"/>
                  <a:pt x="8631476" y="925215"/>
                  <a:pt x="8589407" y="957560"/>
                </a:cubicBezTo>
                <a:cubicBezTo>
                  <a:pt x="8547338" y="989905"/>
                  <a:pt x="8526304" y="1052116"/>
                  <a:pt x="8526304" y="1144191"/>
                </a:cubicBezTo>
                <a:lnTo>
                  <a:pt x="8526304" y="1226344"/>
                </a:lnTo>
                <a:lnTo>
                  <a:pt x="8766810" y="1226344"/>
                </a:lnTo>
                <a:lnTo>
                  <a:pt x="8766810" y="1147167"/>
                </a:lnTo>
                <a:cubicBezTo>
                  <a:pt x="8766810" y="1110258"/>
                  <a:pt x="8769886" y="1086148"/>
                  <a:pt x="8776037" y="1074837"/>
                </a:cubicBezTo>
                <a:cubicBezTo>
                  <a:pt x="8782189" y="1063526"/>
                  <a:pt x="8793599" y="1057870"/>
                  <a:pt x="8810268" y="1057870"/>
                </a:cubicBezTo>
                <a:cubicBezTo>
                  <a:pt x="8824952" y="1057870"/>
                  <a:pt x="8835767" y="1063228"/>
                  <a:pt x="8842712" y="1073944"/>
                </a:cubicBezTo>
                <a:cubicBezTo>
                  <a:pt x="8849658" y="1084659"/>
                  <a:pt x="8853130" y="1106884"/>
                  <a:pt x="8853130" y="1140619"/>
                </a:cubicBezTo>
                <a:lnTo>
                  <a:pt x="8853130" y="1194197"/>
                </a:lnTo>
                <a:cubicBezTo>
                  <a:pt x="8853130" y="1225550"/>
                  <a:pt x="8850154" y="1248569"/>
                  <a:pt x="8844201" y="1263253"/>
                </a:cubicBezTo>
                <a:cubicBezTo>
                  <a:pt x="8838248" y="1277937"/>
                  <a:pt x="8828524" y="1287463"/>
                  <a:pt x="8815030" y="1291828"/>
                </a:cubicBezTo>
                <a:cubicBezTo>
                  <a:pt x="8801537" y="1296194"/>
                  <a:pt x="8766215" y="1298377"/>
                  <a:pt x="8709065" y="1298377"/>
                </a:cubicBezTo>
                <a:lnTo>
                  <a:pt x="8709065" y="1438275"/>
                </a:lnTo>
                <a:cubicBezTo>
                  <a:pt x="8755896" y="1439069"/>
                  <a:pt x="8787447" y="1442145"/>
                  <a:pt x="8803719" y="1447502"/>
                </a:cubicBezTo>
                <a:cubicBezTo>
                  <a:pt x="8819991" y="1452860"/>
                  <a:pt x="8832294" y="1464072"/>
                  <a:pt x="8840629" y="1481138"/>
                </a:cubicBezTo>
                <a:cubicBezTo>
                  <a:pt x="8848963" y="1498203"/>
                  <a:pt x="8853130" y="1525191"/>
                  <a:pt x="8853130" y="1562100"/>
                </a:cubicBezTo>
                <a:lnTo>
                  <a:pt x="8853130" y="1628775"/>
                </a:lnTo>
                <a:cubicBezTo>
                  <a:pt x="8853130" y="1689100"/>
                  <a:pt x="8850154" y="1726406"/>
                  <a:pt x="8844201" y="1740694"/>
                </a:cubicBezTo>
                <a:cubicBezTo>
                  <a:pt x="8838248" y="1754981"/>
                  <a:pt x="8825944" y="1762125"/>
                  <a:pt x="8807291" y="1762125"/>
                </a:cubicBezTo>
                <a:cubicBezTo>
                  <a:pt x="8790226" y="1762125"/>
                  <a:pt x="8779212" y="1756470"/>
                  <a:pt x="8774251" y="1745159"/>
                </a:cubicBezTo>
                <a:cubicBezTo>
                  <a:pt x="8769290" y="1733848"/>
                  <a:pt x="8766810" y="1707356"/>
                  <a:pt x="8766810" y="1665684"/>
                </a:cubicBezTo>
                <a:lnTo>
                  <a:pt x="8766810" y="1509117"/>
                </a:lnTo>
                <a:lnTo>
                  <a:pt x="8526304" y="1509117"/>
                </a:lnTo>
                <a:lnTo>
                  <a:pt x="8526304" y="1585317"/>
                </a:lnTo>
                <a:cubicBezTo>
                  <a:pt x="8526304" y="1676995"/>
                  <a:pt x="8533150" y="1741388"/>
                  <a:pt x="8546842" y="1778496"/>
                </a:cubicBezTo>
                <a:cubicBezTo>
                  <a:pt x="8560534" y="1815604"/>
                  <a:pt x="8589109" y="1846957"/>
                  <a:pt x="8632567" y="1872556"/>
                </a:cubicBezTo>
                <a:cubicBezTo>
                  <a:pt x="8676025" y="1898154"/>
                  <a:pt x="8735854" y="1910953"/>
                  <a:pt x="8812054" y="1910953"/>
                </a:cubicBezTo>
                <a:cubicBezTo>
                  <a:pt x="8879126" y="1910953"/>
                  <a:pt x="8934093" y="1899934"/>
                  <a:pt x="8976955" y="1877895"/>
                </a:cubicBezTo>
                <a:cubicBezTo>
                  <a:pt x="9019818" y="1855856"/>
                  <a:pt x="9049980" y="1823692"/>
                  <a:pt x="9067443" y="1781403"/>
                </a:cubicBezTo>
                <a:cubicBezTo>
                  <a:pt x="9084905" y="1739114"/>
                  <a:pt x="9093637" y="1679653"/>
                  <a:pt x="9093637" y="1603018"/>
                </a:cubicBezTo>
                <a:cubicBezTo>
                  <a:pt x="9093637" y="1499775"/>
                  <a:pt x="9084707" y="1434156"/>
                  <a:pt x="9066848" y="1406161"/>
                </a:cubicBezTo>
                <a:cubicBezTo>
                  <a:pt x="9048988" y="1378166"/>
                  <a:pt x="9021802" y="1358013"/>
                  <a:pt x="8985290" y="1345704"/>
                </a:cubicBezTo>
                <a:cubicBezTo>
                  <a:pt x="9022199" y="1325873"/>
                  <a:pt x="9047996" y="1303959"/>
                  <a:pt x="9062680" y="1279964"/>
                </a:cubicBezTo>
                <a:cubicBezTo>
                  <a:pt x="9077365" y="1255968"/>
                  <a:pt x="9084707" y="1217002"/>
                  <a:pt x="9084707" y="1163064"/>
                </a:cubicBezTo>
                <a:cubicBezTo>
                  <a:pt x="9084707" y="1083348"/>
                  <a:pt x="9064268" y="1021082"/>
                  <a:pt x="9023390" y="976266"/>
                </a:cubicBezTo>
                <a:cubicBezTo>
                  <a:pt x="8982512" y="931450"/>
                  <a:pt x="8904724" y="909042"/>
                  <a:pt x="8790027" y="909042"/>
                </a:cubicBezTo>
                <a:close/>
                <a:moveTo>
                  <a:pt x="0" y="0"/>
                </a:moveTo>
                <a:lnTo>
                  <a:pt x="10607040" y="0"/>
                </a:lnTo>
                <a:lnTo>
                  <a:pt x="10607040" y="3547110"/>
                </a:lnTo>
                <a:lnTo>
                  <a:pt x="11254737" y="3547110"/>
                </a:lnTo>
                <a:cubicBezTo>
                  <a:pt x="11334698" y="3547110"/>
                  <a:pt x="11399520" y="3611932"/>
                  <a:pt x="11399520" y="3691893"/>
                </a:cubicBezTo>
                <a:lnTo>
                  <a:pt x="11399520" y="4271007"/>
                </a:lnTo>
                <a:cubicBezTo>
                  <a:pt x="11399520" y="4350968"/>
                  <a:pt x="11334698" y="4415790"/>
                  <a:pt x="11254737" y="4415790"/>
                </a:cubicBezTo>
                <a:lnTo>
                  <a:pt x="10607040" y="4415790"/>
                </a:lnTo>
                <a:lnTo>
                  <a:pt x="10607040" y="6858000"/>
                </a:lnTo>
                <a:lnTo>
                  <a:pt x="0" y="6858000"/>
                </a:lnTo>
                <a:close/>
              </a:path>
            </a:pathLst>
          </a:custGeom>
          <a:solidFill>
            <a:schemeClr val="accent6">
              <a:lumMod val="60000"/>
              <a:lumOff val="40000"/>
            </a:schemeClr>
          </a:solidFill>
          <a:ln>
            <a:noFill/>
          </a:ln>
          <a:effectLst>
            <a:outerShdw blurRad="127000" dist="63500" dir="5400000" algn="ctr" rotWithShape="0">
              <a:srgbClr val="000000">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Freeform: Shape 8">
            <a:extLst>
              <a:ext uri="{FF2B5EF4-FFF2-40B4-BE49-F238E27FC236}">
                <a16:creationId xmlns:a16="http://schemas.microsoft.com/office/drawing/2014/main" id="{71F7F4D6-2C6B-B85C-9214-E3F71ED275C6}"/>
              </a:ext>
            </a:extLst>
          </p:cNvPr>
          <p:cNvSpPr/>
          <p:nvPr/>
        </p:nvSpPr>
        <p:spPr>
          <a:xfrm>
            <a:off x="-4343400" y="0"/>
            <a:ext cx="11399520" cy="6858000"/>
          </a:xfrm>
          <a:custGeom>
            <a:avLst/>
            <a:gdLst/>
            <a:ahLst/>
            <a:cxnLst/>
            <a:rect l="l" t="t" r="r" b="b"/>
            <a:pathLst>
              <a:path w="11399520" h="6858000">
                <a:moveTo>
                  <a:pt x="8783479" y="1147763"/>
                </a:moveTo>
                <a:lnTo>
                  <a:pt x="8783479" y="1557933"/>
                </a:lnTo>
                <a:lnTo>
                  <a:pt x="8677215" y="1557933"/>
                </a:lnTo>
                <a:close/>
                <a:moveTo>
                  <a:pt x="8160782" y="1057870"/>
                </a:moveTo>
                <a:cubicBezTo>
                  <a:pt x="8179038" y="1057870"/>
                  <a:pt x="8190647" y="1064320"/>
                  <a:pt x="8195608" y="1077218"/>
                </a:cubicBezTo>
                <a:cubicBezTo>
                  <a:pt x="8200569" y="1090116"/>
                  <a:pt x="8203049" y="1122164"/>
                  <a:pt x="8203049" y="1173361"/>
                </a:cubicBezTo>
                <a:lnTo>
                  <a:pt x="8203049" y="1650802"/>
                </a:lnTo>
                <a:cubicBezTo>
                  <a:pt x="8203049" y="1698030"/>
                  <a:pt x="8200271" y="1728391"/>
                  <a:pt x="8194715" y="1741884"/>
                </a:cubicBezTo>
                <a:cubicBezTo>
                  <a:pt x="8189159" y="1755378"/>
                  <a:pt x="8177451" y="1762125"/>
                  <a:pt x="8159591" y="1762125"/>
                </a:cubicBezTo>
                <a:cubicBezTo>
                  <a:pt x="8141732" y="1762125"/>
                  <a:pt x="8130124" y="1756370"/>
                  <a:pt x="8124766" y="1744861"/>
                </a:cubicBezTo>
                <a:cubicBezTo>
                  <a:pt x="8119408" y="1733352"/>
                  <a:pt x="8116729" y="1699617"/>
                  <a:pt x="8116729" y="1643658"/>
                </a:cubicBezTo>
                <a:lnTo>
                  <a:pt x="8116729" y="1173361"/>
                </a:lnTo>
                <a:cubicBezTo>
                  <a:pt x="8116729" y="1123752"/>
                  <a:pt x="8119606" y="1092101"/>
                  <a:pt x="8125361" y="1078409"/>
                </a:cubicBezTo>
                <a:cubicBezTo>
                  <a:pt x="8131116" y="1064716"/>
                  <a:pt x="8142923" y="1057870"/>
                  <a:pt x="8160782" y="1057870"/>
                </a:cubicBezTo>
                <a:close/>
                <a:moveTo>
                  <a:pt x="8705493" y="928092"/>
                </a:moveTo>
                <a:lnTo>
                  <a:pt x="8497729" y="1557933"/>
                </a:lnTo>
                <a:lnTo>
                  <a:pt x="8497729" y="1722239"/>
                </a:lnTo>
                <a:lnTo>
                  <a:pt x="8783479" y="1722239"/>
                </a:lnTo>
                <a:lnTo>
                  <a:pt x="8783479" y="1891903"/>
                </a:lnTo>
                <a:lnTo>
                  <a:pt x="9023985" y="1891903"/>
                </a:lnTo>
                <a:lnTo>
                  <a:pt x="9023985" y="1722239"/>
                </a:lnTo>
                <a:lnTo>
                  <a:pt x="9092446" y="1722239"/>
                </a:lnTo>
                <a:lnTo>
                  <a:pt x="9092446" y="1557933"/>
                </a:lnTo>
                <a:lnTo>
                  <a:pt x="9023985" y="1557933"/>
                </a:lnTo>
                <a:lnTo>
                  <a:pt x="9023985" y="928092"/>
                </a:lnTo>
                <a:close/>
                <a:moveTo>
                  <a:pt x="8155424" y="909638"/>
                </a:moveTo>
                <a:cubicBezTo>
                  <a:pt x="8090734" y="909638"/>
                  <a:pt x="8035667" y="922933"/>
                  <a:pt x="7990225" y="949523"/>
                </a:cubicBezTo>
                <a:cubicBezTo>
                  <a:pt x="7944783" y="976114"/>
                  <a:pt x="7914422" y="1011436"/>
                  <a:pt x="7899142" y="1055489"/>
                </a:cubicBezTo>
                <a:cubicBezTo>
                  <a:pt x="7883863" y="1099542"/>
                  <a:pt x="7876223" y="1165820"/>
                  <a:pt x="7876223" y="1254323"/>
                </a:cubicBezTo>
                <a:lnTo>
                  <a:pt x="7876223" y="1590675"/>
                </a:lnTo>
                <a:cubicBezTo>
                  <a:pt x="7876223" y="1658541"/>
                  <a:pt x="7880985" y="1708051"/>
                  <a:pt x="7890510" y="1739206"/>
                </a:cubicBezTo>
                <a:cubicBezTo>
                  <a:pt x="7900035" y="1770360"/>
                  <a:pt x="7916109" y="1800027"/>
                  <a:pt x="7938731" y="1828205"/>
                </a:cubicBezTo>
                <a:cubicBezTo>
                  <a:pt x="7961352" y="1856383"/>
                  <a:pt x="7991713" y="1877120"/>
                  <a:pt x="8029813" y="1890415"/>
                </a:cubicBezTo>
                <a:cubicBezTo>
                  <a:pt x="8067913" y="1903710"/>
                  <a:pt x="8115737" y="1910358"/>
                  <a:pt x="8173284" y="1910358"/>
                </a:cubicBezTo>
                <a:cubicBezTo>
                  <a:pt x="8216940" y="1910358"/>
                  <a:pt x="8256429" y="1904008"/>
                  <a:pt x="8291751" y="1891308"/>
                </a:cubicBezTo>
                <a:cubicBezTo>
                  <a:pt x="8327073" y="1878608"/>
                  <a:pt x="8357235" y="1857772"/>
                  <a:pt x="8382238" y="1828800"/>
                </a:cubicBezTo>
                <a:cubicBezTo>
                  <a:pt x="8407241" y="1799828"/>
                  <a:pt x="8423712" y="1768674"/>
                  <a:pt x="8431649" y="1735336"/>
                </a:cubicBezTo>
                <a:cubicBezTo>
                  <a:pt x="8439587" y="1701999"/>
                  <a:pt x="8443555" y="1648817"/>
                  <a:pt x="8443555" y="1575792"/>
                </a:cubicBezTo>
                <a:lnTo>
                  <a:pt x="8443555" y="1254323"/>
                </a:lnTo>
                <a:cubicBezTo>
                  <a:pt x="8443555" y="1181298"/>
                  <a:pt x="8439884" y="1128117"/>
                  <a:pt x="8432542" y="1094780"/>
                </a:cubicBezTo>
                <a:cubicBezTo>
                  <a:pt x="8425200" y="1061442"/>
                  <a:pt x="8411210" y="1031478"/>
                  <a:pt x="8390572" y="1004887"/>
                </a:cubicBezTo>
                <a:cubicBezTo>
                  <a:pt x="8369935" y="978297"/>
                  <a:pt x="8338781" y="955774"/>
                  <a:pt x="8297109" y="937320"/>
                </a:cubicBezTo>
                <a:cubicBezTo>
                  <a:pt x="8255437" y="918865"/>
                  <a:pt x="8208209" y="909638"/>
                  <a:pt x="8155424" y="909638"/>
                </a:cubicBezTo>
                <a:close/>
                <a:moveTo>
                  <a:pt x="0" y="0"/>
                </a:moveTo>
                <a:lnTo>
                  <a:pt x="10607040" y="0"/>
                </a:lnTo>
                <a:lnTo>
                  <a:pt x="10607040" y="2398395"/>
                </a:lnTo>
                <a:lnTo>
                  <a:pt x="11254737" y="2398395"/>
                </a:lnTo>
                <a:cubicBezTo>
                  <a:pt x="11334698" y="2398395"/>
                  <a:pt x="11399520" y="2463217"/>
                  <a:pt x="11399520" y="2543178"/>
                </a:cubicBezTo>
                <a:lnTo>
                  <a:pt x="11399520" y="3122292"/>
                </a:lnTo>
                <a:cubicBezTo>
                  <a:pt x="11399520" y="3202253"/>
                  <a:pt x="11334698" y="3267075"/>
                  <a:pt x="11254737" y="3267075"/>
                </a:cubicBezTo>
                <a:lnTo>
                  <a:pt x="10607040" y="3267075"/>
                </a:lnTo>
                <a:lnTo>
                  <a:pt x="10607040" y="6858000"/>
                </a:lnTo>
                <a:lnTo>
                  <a:pt x="0" y="6858000"/>
                </a:lnTo>
                <a:close/>
              </a:path>
            </a:pathLst>
          </a:custGeom>
          <a:solidFill>
            <a:schemeClr val="accent6">
              <a:lumMod val="40000"/>
              <a:lumOff val="60000"/>
            </a:schemeClr>
          </a:solidFill>
          <a:ln>
            <a:noFill/>
          </a:ln>
          <a:effectLst>
            <a:outerShdw blurRad="127000" dist="63500" dir="5400000" algn="ctr" rotWithShape="0">
              <a:srgbClr val="000000">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Freeform: Shape 9">
            <a:extLst>
              <a:ext uri="{FF2B5EF4-FFF2-40B4-BE49-F238E27FC236}">
                <a16:creationId xmlns:a16="http://schemas.microsoft.com/office/drawing/2014/main" id="{D5B8D6D1-02EA-6A29-C4CF-5652A9411A67}"/>
              </a:ext>
            </a:extLst>
          </p:cNvPr>
          <p:cNvSpPr/>
          <p:nvPr/>
        </p:nvSpPr>
        <p:spPr>
          <a:xfrm>
            <a:off x="-4903470" y="0"/>
            <a:ext cx="11399520" cy="6858000"/>
          </a:xfrm>
          <a:custGeom>
            <a:avLst/>
            <a:gdLst/>
            <a:ahLst/>
            <a:cxnLst/>
            <a:rect l="l" t="t" r="r" b="b"/>
            <a:pathLst>
              <a:path w="11399520" h="6858000">
                <a:moveTo>
                  <a:pt x="8160782" y="1057870"/>
                </a:moveTo>
                <a:cubicBezTo>
                  <a:pt x="8179038" y="1057870"/>
                  <a:pt x="8190647" y="1064320"/>
                  <a:pt x="8195608" y="1077218"/>
                </a:cubicBezTo>
                <a:cubicBezTo>
                  <a:pt x="8200569" y="1090116"/>
                  <a:pt x="8203049" y="1122164"/>
                  <a:pt x="8203049" y="1173361"/>
                </a:cubicBezTo>
                <a:lnTo>
                  <a:pt x="8203049" y="1650802"/>
                </a:lnTo>
                <a:cubicBezTo>
                  <a:pt x="8203049" y="1698030"/>
                  <a:pt x="8200271" y="1728391"/>
                  <a:pt x="8194715" y="1741884"/>
                </a:cubicBezTo>
                <a:cubicBezTo>
                  <a:pt x="8189159" y="1755378"/>
                  <a:pt x="8177451" y="1762125"/>
                  <a:pt x="8159591" y="1762125"/>
                </a:cubicBezTo>
                <a:cubicBezTo>
                  <a:pt x="8141732" y="1762125"/>
                  <a:pt x="8130124" y="1756370"/>
                  <a:pt x="8124766" y="1744861"/>
                </a:cubicBezTo>
                <a:cubicBezTo>
                  <a:pt x="8119408" y="1733352"/>
                  <a:pt x="8116729" y="1699617"/>
                  <a:pt x="8116729" y="1643658"/>
                </a:cubicBezTo>
                <a:lnTo>
                  <a:pt x="8116729" y="1173361"/>
                </a:lnTo>
                <a:cubicBezTo>
                  <a:pt x="8116729" y="1123752"/>
                  <a:pt x="8119606" y="1092101"/>
                  <a:pt x="8125361" y="1078409"/>
                </a:cubicBezTo>
                <a:cubicBezTo>
                  <a:pt x="8131116" y="1064716"/>
                  <a:pt x="8142923" y="1057870"/>
                  <a:pt x="8160782" y="1057870"/>
                </a:cubicBezTo>
                <a:close/>
                <a:moveTo>
                  <a:pt x="8542377" y="928092"/>
                </a:moveTo>
                <a:lnTo>
                  <a:pt x="8532257" y="1413867"/>
                </a:lnTo>
                <a:lnTo>
                  <a:pt x="8770382" y="1413867"/>
                </a:lnTo>
                <a:cubicBezTo>
                  <a:pt x="8770382" y="1385689"/>
                  <a:pt x="8771473" y="1367731"/>
                  <a:pt x="8773656" y="1359991"/>
                </a:cubicBezTo>
                <a:cubicBezTo>
                  <a:pt x="8775839" y="1352252"/>
                  <a:pt x="8780701" y="1345009"/>
                  <a:pt x="8788241" y="1338263"/>
                </a:cubicBezTo>
                <a:cubicBezTo>
                  <a:pt x="8795782" y="1331516"/>
                  <a:pt x="8805108" y="1328142"/>
                  <a:pt x="8816221" y="1328142"/>
                </a:cubicBezTo>
                <a:cubicBezTo>
                  <a:pt x="8833684" y="1328142"/>
                  <a:pt x="8846185" y="1334691"/>
                  <a:pt x="8853726" y="1347788"/>
                </a:cubicBezTo>
                <a:cubicBezTo>
                  <a:pt x="8861266" y="1360884"/>
                  <a:pt x="8865036" y="1385491"/>
                  <a:pt x="8865036" y="1421606"/>
                </a:cubicBezTo>
                <a:lnTo>
                  <a:pt x="8865036" y="1612702"/>
                </a:lnTo>
                <a:cubicBezTo>
                  <a:pt x="8864243" y="1679773"/>
                  <a:pt x="8863548" y="1717675"/>
                  <a:pt x="8862953" y="1726406"/>
                </a:cubicBezTo>
                <a:cubicBezTo>
                  <a:pt x="8862358" y="1735138"/>
                  <a:pt x="8858389" y="1743273"/>
                  <a:pt x="8851047" y="1750814"/>
                </a:cubicBezTo>
                <a:cubicBezTo>
                  <a:pt x="8843704" y="1758355"/>
                  <a:pt x="8834080" y="1762125"/>
                  <a:pt x="8822174" y="1762125"/>
                </a:cubicBezTo>
                <a:cubicBezTo>
                  <a:pt x="8796377" y="1762125"/>
                  <a:pt x="8781296" y="1749028"/>
                  <a:pt x="8776930" y="1722834"/>
                </a:cubicBezTo>
                <a:cubicBezTo>
                  <a:pt x="8772565" y="1696641"/>
                  <a:pt x="8770382" y="1652389"/>
                  <a:pt x="8770382" y="1590080"/>
                </a:cubicBezTo>
                <a:lnTo>
                  <a:pt x="8770382" y="1529953"/>
                </a:lnTo>
                <a:lnTo>
                  <a:pt x="8529876" y="1529953"/>
                </a:lnTo>
                <a:lnTo>
                  <a:pt x="8529876" y="1582341"/>
                </a:lnTo>
                <a:cubicBezTo>
                  <a:pt x="8529876" y="1672034"/>
                  <a:pt x="8539797" y="1738313"/>
                  <a:pt x="8559641" y="1781175"/>
                </a:cubicBezTo>
                <a:cubicBezTo>
                  <a:pt x="8579485" y="1824037"/>
                  <a:pt x="8613021" y="1856284"/>
                  <a:pt x="8660249" y="1877913"/>
                </a:cubicBezTo>
                <a:cubicBezTo>
                  <a:pt x="8707477" y="1899543"/>
                  <a:pt x="8762048" y="1910358"/>
                  <a:pt x="8823960" y="1910358"/>
                </a:cubicBezTo>
                <a:cubicBezTo>
                  <a:pt x="8879126" y="1910358"/>
                  <a:pt x="8925858" y="1903115"/>
                  <a:pt x="8964156" y="1888629"/>
                </a:cubicBezTo>
                <a:cubicBezTo>
                  <a:pt x="9002454" y="1874143"/>
                  <a:pt x="9032319" y="1853307"/>
                  <a:pt x="9053751" y="1826121"/>
                </a:cubicBezTo>
                <a:cubicBezTo>
                  <a:pt x="9075182" y="1798935"/>
                  <a:pt x="9089172" y="1769368"/>
                  <a:pt x="9095720" y="1737420"/>
                </a:cubicBezTo>
                <a:cubicBezTo>
                  <a:pt x="9102269" y="1705471"/>
                  <a:pt x="9105543" y="1655366"/>
                  <a:pt x="9105543" y="1587103"/>
                </a:cubicBezTo>
                <a:lnTo>
                  <a:pt x="9105543" y="1449586"/>
                </a:lnTo>
                <a:cubicBezTo>
                  <a:pt x="9105543" y="1344017"/>
                  <a:pt x="9088576" y="1272679"/>
                  <a:pt x="9054644" y="1235571"/>
                </a:cubicBezTo>
                <a:cubicBezTo>
                  <a:pt x="9020711" y="1198463"/>
                  <a:pt x="8970605" y="1179909"/>
                  <a:pt x="8904327" y="1179909"/>
                </a:cubicBezTo>
                <a:cubicBezTo>
                  <a:pt x="8845590" y="1179909"/>
                  <a:pt x="8797568" y="1201936"/>
                  <a:pt x="8760262" y="1245989"/>
                </a:cubicBezTo>
                <a:lnTo>
                  <a:pt x="8760262" y="1082278"/>
                </a:lnTo>
                <a:lnTo>
                  <a:pt x="9058513" y="1082278"/>
                </a:lnTo>
                <a:lnTo>
                  <a:pt x="9058513" y="928092"/>
                </a:lnTo>
                <a:close/>
                <a:moveTo>
                  <a:pt x="8155424" y="909638"/>
                </a:moveTo>
                <a:cubicBezTo>
                  <a:pt x="8090734" y="909638"/>
                  <a:pt x="8035667" y="922933"/>
                  <a:pt x="7990225" y="949523"/>
                </a:cubicBezTo>
                <a:cubicBezTo>
                  <a:pt x="7944783" y="976114"/>
                  <a:pt x="7914422" y="1011436"/>
                  <a:pt x="7899142" y="1055489"/>
                </a:cubicBezTo>
                <a:cubicBezTo>
                  <a:pt x="7883863" y="1099542"/>
                  <a:pt x="7876223" y="1165820"/>
                  <a:pt x="7876223" y="1254323"/>
                </a:cubicBezTo>
                <a:lnTo>
                  <a:pt x="7876223" y="1590675"/>
                </a:lnTo>
                <a:cubicBezTo>
                  <a:pt x="7876223" y="1658541"/>
                  <a:pt x="7880985" y="1708051"/>
                  <a:pt x="7890510" y="1739206"/>
                </a:cubicBezTo>
                <a:cubicBezTo>
                  <a:pt x="7900035" y="1770360"/>
                  <a:pt x="7916109" y="1800027"/>
                  <a:pt x="7938731" y="1828205"/>
                </a:cubicBezTo>
                <a:cubicBezTo>
                  <a:pt x="7961352" y="1856383"/>
                  <a:pt x="7991713" y="1877120"/>
                  <a:pt x="8029813" y="1890415"/>
                </a:cubicBezTo>
                <a:cubicBezTo>
                  <a:pt x="8067913" y="1903710"/>
                  <a:pt x="8115737" y="1910358"/>
                  <a:pt x="8173284" y="1910358"/>
                </a:cubicBezTo>
                <a:cubicBezTo>
                  <a:pt x="8216940" y="1910358"/>
                  <a:pt x="8256429" y="1904008"/>
                  <a:pt x="8291751" y="1891308"/>
                </a:cubicBezTo>
                <a:cubicBezTo>
                  <a:pt x="8327073" y="1878608"/>
                  <a:pt x="8357235" y="1857772"/>
                  <a:pt x="8382238" y="1828800"/>
                </a:cubicBezTo>
                <a:cubicBezTo>
                  <a:pt x="8407241" y="1799828"/>
                  <a:pt x="8423712" y="1768674"/>
                  <a:pt x="8431649" y="1735336"/>
                </a:cubicBezTo>
                <a:cubicBezTo>
                  <a:pt x="8439587" y="1701999"/>
                  <a:pt x="8443555" y="1648817"/>
                  <a:pt x="8443555" y="1575792"/>
                </a:cubicBezTo>
                <a:lnTo>
                  <a:pt x="8443555" y="1254323"/>
                </a:lnTo>
                <a:cubicBezTo>
                  <a:pt x="8443555" y="1181298"/>
                  <a:pt x="8439884" y="1128117"/>
                  <a:pt x="8432542" y="1094780"/>
                </a:cubicBezTo>
                <a:cubicBezTo>
                  <a:pt x="8425200" y="1061442"/>
                  <a:pt x="8411210" y="1031478"/>
                  <a:pt x="8390573" y="1004887"/>
                </a:cubicBezTo>
                <a:cubicBezTo>
                  <a:pt x="8369935" y="978297"/>
                  <a:pt x="8338781" y="955774"/>
                  <a:pt x="8297109" y="937320"/>
                </a:cubicBezTo>
                <a:cubicBezTo>
                  <a:pt x="8255437" y="918865"/>
                  <a:pt x="8208209" y="909638"/>
                  <a:pt x="8155424" y="909638"/>
                </a:cubicBezTo>
                <a:close/>
                <a:moveTo>
                  <a:pt x="0" y="0"/>
                </a:moveTo>
                <a:lnTo>
                  <a:pt x="10607040" y="0"/>
                </a:lnTo>
                <a:lnTo>
                  <a:pt x="10607040" y="1249680"/>
                </a:lnTo>
                <a:lnTo>
                  <a:pt x="11254737" y="1249680"/>
                </a:lnTo>
                <a:cubicBezTo>
                  <a:pt x="11334698" y="1249680"/>
                  <a:pt x="11399520" y="1314502"/>
                  <a:pt x="11399520" y="1394463"/>
                </a:cubicBezTo>
                <a:lnTo>
                  <a:pt x="11399520" y="1973577"/>
                </a:lnTo>
                <a:cubicBezTo>
                  <a:pt x="11399520" y="2053538"/>
                  <a:pt x="11334698" y="2118360"/>
                  <a:pt x="11254737" y="2118360"/>
                </a:cubicBezTo>
                <a:lnTo>
                  <a:pt x="10607040" y="2118360"/>
                </a:lnTo>
                <a:lnTo>
                  <a:pt x="10607040" y="6858000"/>
                </a:lnTo>
                <a:lnTo>
                  <a:pt x="0" y="6858000"/>
                </a:lnTo>
                <a:close/>
              </a:path>
            </a:pathLst>
          </a:custGeom>
          <a:solidFill>
            <a:schemeClr val="accent6">
              <a:lumMod val="20000"/>
              <a:lumOff val="80000"/>
            </a:schemeClr>
          </a:solidFill>
          <a:ln>
            <a:noFill/>
          </a:ln>
          <a:effectLst>
            <a:outerShdw blurRad="127000" dist="63500" dir="5400000" algn="ctr" rotWithShape="0">
              <a:srgbClr val="000000">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r>
              <a:rPr lang="en-GB" b="0" i="0">
                <a:solidFill>
                  <a:srgbClr val="E3E3E3"/>
                </a:solidFill>
                <a:effectLst/>
                <a:latin typeface="Google Sans"/>
              </a:rPr>
              <a:t>MVC is a popular design pattern for developing web applications.</a:t>
            </a:r>
            <a:endParaRPr lang="en-US"/>
          </a:p>
        </p:txBody>
      </p:sp>
      <p:sp>
        <p:nvSpPr>
          <p:cNvPr id="12" name="TextBox 11">
            <a:extLst>
              <a:ext uri="{FF2B5EF4-FFF2-40B4-BE49-F238E27FC236}">
                <a16:creationId xmlns:a16="http://schemas.microsoft.com/office/drawing/2014/main" id="{C8AEF32D-0FC6-2BA5-7E9C-A4C86EED4CC2}"/>
              </a:ext>
            </a:extLst>
          </p:cNvPr>
          <p:cNvSpPr txBox="1"/>
          <p:nvPr/>
        </p:nvSpPr>
        <p:spPr>
          <a:xfrm>
            <a:off x="7299960" y="4869121"/>
            <a:ext cx="548640" cy="584775"/>
          </a:xfrm>
          <a:prstGeom prst="rect">
            <a:avLst/>
          </a:prstGeom>
          <a:noFill/>
        </p:spPr>
        <p:txBody>
          <a:bodyPr wrap="square" rtlCol="0">
            <a:spAutoFit/>
          </a:bodyPr>
          <a:lstStyle/>
          <a:p>
            <a:r>
              <a:rPr lang="en-US" sz="3200" b="1" dirty="0"/>
              <a:t>2</a:t>
            </a:r>
          </a:p>
        </p:txBody>
      </p:sp>
      <p:sp>
        <p:nvSpPr>
          <p:cNvPr id="13" name="TextBox 12">
            <a:extLst>
              <a:ext uri="{FF2B5EF4-FFF2-40B4-BE49-F238E27FC236}">
                <a16:creationId xmlns:a16="http://schemas.microsoft.com/office/drawing/2014/main" id="{5D430F33-D287-3AC9-D6E4-824FAE5C41D7}"/>
              </a:ext>
            </a:extLst>
          </p:cNvPr>
          <p:cNvSpPr txBox="1"/>
          <p:nvPr/>
        </p:nvSpPr>
        <p:spPr>
          <a:xfrm>
            <a:off x="6930390" y="3638014"/>
            <a:ext cx="548640" cy="584775"/>
          </a:xfrm>
          <a:prstGeom prst="rect">
            <a:avLst/>
          </a:prstGeom>
          <a:noFill/>
        </p:spPr>
        <p:txBody>
          <a:bodyPr wrap="square" rtlCol="0">
            <a:spAutoFit/>
          </a:bodyPr>
          <a:lstStyle/>
          <a:p>
            <a:r>
              <a:rPr lang="en-US" sz="3200" b="1" dirty="0"/>
              <a:t>3</a:t>
            </a:r>
          </a:p>
        </p:txBody>
      </p:sp>
      <p:sp>
        <p:nvSpPr>
          <p:cNvPr id="14" name="TextBox 13">
            <a:extLst>
              <a:ext uri="{FF2B5EF4-FFF2-40B4-BE49-F238E27FC236}">
                <a16:creationId xmlns:a16="http://schemas.microsoft.com/office/drawing/2014/main" id="{11936C41-CC02-2D4A-6F37-1BBD3BD8DE32}"/>
              </a:ext>
            </a:extLst>
          </p:cNvPr>
          <p:cNvSpPr txBox="1"/>
          <p:nvPr/>
        </p:nvSpPr>
        <p:spPr>
          <a:xfrm>
            <a:off x="6454140" y="2557492"/>
            <a:ext cx="548640" cy="584775"/>
          </a:xfrm>
          <a:prstGeom prst="rect">
            <a:avLst/>
          </a:prstGeom>
          <a:noFill/>
        </p:spPr>
        <p:txBody>
          <a:bodyPr wrap="square" rtlCol="0">
            <a:spAutoFit/>
          </a:bodyPr>
          <a:lstStyle/>
          <a:p>
            <a:r>
              <a:rPr lang="en-US" sz="3200" b="1" dirty="0"/>
              <a:t>4</a:t>
            </a:r>
          </a:p>
        </p:txBody>
      </p:sp>
      <p:sp>
        <p:nvSpPr>
          <p:cNvPr id="15" name="TextBox 14">
            <a:extLst>
              <a:ext uri="{FF2B5EF4-FFF2-40B4-BE49-F238E27FC236}">
                <a16:creationId xmlns:a16="http://schemas.microsoft.com/office/drawing/2014/main" id="{1537843C-8439-8129-EC0B-F0E83C9075D5}"/>
              </a:ext>
            </a:extLst>
          </p:cNvPr>
          <p:cNvSpPr txBox="1"/>
          <p:nvPr/>
        </p:nvSpPr>
        <p:spPr>
          <a:xfrm>
            <a:off x="5947410" y="1365038"/>
            <a:ext cx="548640" cy="584775"/>
          </a:xfrm>
          <a:prstGeom prst="rect">
            <a:avLst/>
          </a:prstGeom>
          <a:noFill/>
        </p:spPr>
        <p:txBody>
          <a:bodyPr wrap="square" rtlCol="0">
            <a:spAutoFit/>
          </a:bodyPr>
          <a:lstStyle/>
          <a:p>
            <a:r>
              <a:rPr lang="en-US" sz="3200" b="1" dirty="0"/>
              <a:t>5</a:t>
            </a:r>
          </a:p>
        </p:txBody>
      </p:sp>
      <p:sp>
        <p:nvSpPr>
          <p:cNvPr id="16" name="TextBox 15">
            <a:extLst>
              <a:ext uri="{FF2B5EF4-FFF2-40B4-BE49-F238E27FC236}">
                <a16:creationId xmlns:a16="http://schemas.microsoft.com/office/drawing/2014/main" id="{F438AED4-F9D1-EC42-A93D-545171A29457}"/>
              </a:ext>
            </a:extLst>
          </p:cNvPr>
          <p:cNvSpPr txBox="1"/>
          <p:nvPr/>
        </p:nvSpPr>
        <p:spPr>
          <a:xfrm>
            <a:off x="8987790" y="1365038"/>
            <a:ext cx="2651760" cy="4154984"/>
          </a:xfrm>
          <a:prstGeom prst="rect">
            <a:avLst/>
          </a:prstGeom>
          <a:noFill/>
        </p:spPr>
        <p:txBody>
          <a:bodyPr wrap="square" rtlCol="0">
            <a:spAutoFit/>
          </a:bodyPr>
          <a:lstStyle/>
          <a:p>
            <a:r>
              <a:rPr lang="en-US" sz="6600" b="1" dirty="0">
                <a:latin typeface="ADLaM Display" panose="02010000000000000000" pitchFamily="2" charset="0"/>
                <a:ea typeface="ADLaM Display" panose="02010000000000000000" pitchFamily="2" charset="0"/>
                <a:cs typeface="ADLaM Display" panose="02010000000000000000" pitchFamily="2" charset="0"/>
              </a:rPr>
              <a:t>Over</a:t>
            </a:r>
          </a:p>
          <a:p>
            <a:r>
              <a:rPr lang="en-US" sz="6600" b="1" dirty="0">
                <a:latin typeface="ADLaM Display" panose="02010000000000000000" pitchFamily="2" charset="0"/>
                <a:ea typeface="ADLaM Display" panose="02010000000000000000" pitchFamily="2" charset="0"/>
                <a:cs typeface="ADLaM Display" panose="02010000000000000000" pitchFamily="2" charset="0"/>
              </a:rPr>
              <a:t>View of MVC</a:t>
            </a:r>
          </a:p>
        </p:txBody>
      </p:sp>
    </p:spTree>
    <p:extLst>
      <p:ext uri="{BB962C8B-B14F-4D97-AF65-F5344CB8AC3E}">
        <p14:creationId xmlns:p14="http://schemas.microsoft.com/office/powerpoint/2010/main" val="14020086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3">
            <a:lumMod val="75000"/>
          </a:schemeClr>
        </a:solidFill>
        <a:effectLst/>
      </p:bgPr>
    </p:bg>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0FE8BC0F-8E04-3EA1-D1F4-C23A9DC8FC40}"/>
              </a:ext>
            </a:extLst>
          </p:cNvPr>
          <p:cNvSpPr/>
          <p:nvPr/>
        </p:nvSpPr>
        <p:spPr>
          <a:xfrm>
            <a:off x="0" y="0"/>
            <a:ext cx="11399520" cy="6858000"/>
          </a:xfrm>
          <a:custGeom>
            <a:avLst/>
            <a:gdLst/>
            <a:ahLst/>
            <a:cxnLst/>
            <a:rect l="l" t="t" r="r" b="b"/>
            <a:pathLst>
              <a:path w="11399520" h="6858000">
                <a:moveTo>
                  <a:pt x="7965652" y="938550"/>
                </a:moveTo>
                <a:cubicBezTo>
                  <a:pt x="7987474" y="938550"/>
                  <a:pt x="8001350" y="946259"/>
                  <a:pt x="8007279" y="961677"/>
                </a:cubicBezTo>
                <a:cubicBezTo>
                  <a:pt x="8013209" y="977094"/>
                  <a:pt x="8016174" y="1015401"/>
                  <a:pt x="8016174" y="1076598"/>
                </a:cubicBezTo>
                <a:lnTo>
                  <a:pt x="8016174" y="1647289"/>
                </a:lnTo>
                <a:cubicBezTo>
                  <a:pt x="8016174" y="1703741"/>
                  <a:pt x="8012853" y="1740032"/>
                  <a:pt x="8006212" y="1756161"/>
                </a:cubicBezTo>
                <a:cubicBezTo>
                  <a:pt x="7999571" y="1772290"/>
                  <a:pt x="7985576" y="1780355"/>
                  <a:pt x="7964229" y="1780355"/>
                </a:cubicBezTo>
                <a:cubicBezTo>
                  <a:pt x="7942881" y="1780355"/>
                  <a:pt x="7929005" y="1773476"/>
                  <a:pt x="7922601" y="1759719"/>
                </a:cubicBezTo>
                <a:cubicBezTo>
                  <a:pt x="7916197" y="1745962"/>
                  <a:pt x="7912994" y="1705638"/>
                  <a:pt x="7912994" y="1638749"/>
                </a:cubicBezTo>
                <a:lnTo>
                  <a:pt x="7912994" y="1076598"/>
                </a:lnTo>
                <a:cubicBezTo>
                  <a:pt x="7912994" y="1017299"/>
                  <a:pt x="7916434" y="979466"/>
                  <a:pt x="7923312" y="963100"/>
                </a:cubicBezTo>
                <a:cubicBezTo>
                  <a:pt x="7930191" y="946733"/>
                  <a:pt x="7944304" y="938550"/>
                  <a:pt x="7965652" y="938550"/>
                </a:cubicBezTo>
                <a:close/>
                <a:moveTo>
                  <a:pt x="8680524" y="783425"/>
                </a:moveTo>
                <a:cubicBezTo>
                  <a:pt x="8608417" y="876494"/>
                  <a:pt x="8502865" y="937987"/>
                  <a:pt x="8363869" y="967903"/>
                </a:cubicBezTo>
                <a:lnTo>
                  <a:pt x="8363869" y="1102215"/>
                </a:lnTo>
                <a:lnTo>
                  <a:pt x="8392332" y="1102215"/>
                </a:lnTo>
                <a:cubicBezTo>
                  <a:pt x="8458747" y="1102215"/>
                  <a:pt x="8501561" y="1106840"/>
                  <a:pt x="8520773" y="1116091"/>
                </a:cubicBezTo>
                <a:cubicBezTo>
                  <a:pt x="8539986" y="1125341"/>
                  <a:pt x="8551727" y="1138980"/>
                  <a:pt x="8555997" y="1157007"/>
                </a:cubicBezTo>
                <a:cubicBezTo>
                  <a:pt x="8560266" y="1175034"/>
                  <a:pt x="8562401" y="1228640"/>
                  <a:pt x="8562401" y="1317825"/>
                </a:cubicBezTo>
                <a:lnTo>
                  <a:pt x="8562401" y="1935480"/>
                </a:lnTo>
                <a:lnTo>
                  <a:pt x="8849881" y="1935480"/>
                </a:lnTo>
                <a:lnTo>
                  <a:pt x="8849881" y="783425"/>
                </a:lnTo>
                <a:close/>
                <a:moveTo>
                  <a:pt x="7959247" y="761366"/>
                </a:moveTo>
                <a:cubicBezTo>
                  <a:pt x="7881922" y="761366"/>
                  <a:pt x="7816100" y="777258"/>
                  <a:pt x="7761783" y="809042"/>
                </a:cubicBezTo>
                <a:cubicBezTo>
                  <a:pt x="7707465" y="840826"/>
                  <a:pt x="7671174" y="883047"/>
                  <a:pt x="7652910" y="935704"/>
                </a:cubicBezTo>
                <a:cubicBezTo>
                  <a:pt x="7634646" y="988361"/>
                  <a:pt x="7625514" y="1067584"/>
                  <a:pt x="7625514" y="1173373"/>
                </a:cubicBezTo>
                <a:lnTo>
                  <a:pt x="7625514" y="1575418"/>
                </a:lnTo>
                <a:cubicBezTo>
                  <a:pt x="7625514" y="1656539"/>
                  <a:pt x="7631207" y="1715719"/>
                  <a:pt x="7642592" y="1752959"/>
                </a:cubicBezTo>
                <a:cubicBezTo>
                  <a:pt x="7653978" y="1790198"/>
                  <a:pt x="7673191" y="1825659"/>
                  <a:pt x="7700231" y="1859341"/>
                </a:cubicBezTo>
                <a:cubicBezTo>
                  <a:pt x="7727271" y="1893022"/>
                  <a:pt x="7763562" y="1917809"/>
                  <a:pt x="7809103" y="1933701"/>
                </a:cubicBezTo>
                <a:cubicBezTo>
                  <a:pt x="7854645" y="1949593"/>
                  <a:pt x="7911808" y="1957539"/>
                  <a:pt x="7980595" y="1957539"/>
                </a:cubicBezTo>
                <a:cubicBezTo>
                  <a:pt x="8032778" y="1957539"/>
                  <a:pt x="8079980" y="1949949"/>
                  <a:pt x="8122200" y="1934769"/>
                </a:cubicBezTo>
                <a:cubicBezTo>
                  <a:pt x="8164421" y="1919588"/>
                  <a:pt x="8200475" y="1894683"/>
                  <a:pt x="8230361" y="1860052"/>
                </a:cubicBezTo>
                <a:cubicBezTo>
                  <a:pt x="8260248" y="1825422"/>
                  <a:pt x="8279935" y="1788182"/>
                  <a:pt x="8289423" y="1748334"/>
                </a:cubicBezTo>
                <a:cubicBezTo>
                  <a:pt x="8298910" y="1708485"/>
                  <a:pt x="8303654" y="1644916"/>
                  <a:pt x="8303654" y="1557629"/>
                </a:cubicBezTo>
                <a:lnTo>
                  <a:pt x="8303654" y="1173373"/>
                </a:lnTo>
                <a:cubicBezTo>
                  <a:pt x="8303654" y="1086085"/>
                  <a:pt x="8299266" y="1022517"/>
                  <a:pt x="8290490" y="982669"/>
                </a:cubicBezTo>
                <a:cubicBezTo>
                  <a:pt x="8281714" y="942820"/>
                  <a:pt x="8264992" y="907003"/>
                  <a:pt x="8240323" y="875219"/>
                </a:cubicBezTo>
                <a:cubicBezTo>
                  <a:pt x="8215655" y="843435"/>
                  <a:pt x="8178415" y="816513"/>
                  <a:pt x="8128605" y="794454"/>
                </a:cubicBezTo>
                <a:cubicBezTo>
                  <a:pt x="8078794" y="772395"/>
                  <a:pt x="8022341" y="761366"/>
                  <a:pt x="7959247" y="761366"/>
                </a:cubicBezTo>
                <a:close/>
                <a:moveTo>
                  <a:pt x="0" y="0"/>
                </a:moveTo>
                <a:lnTo>
                  <a:pt x="10607040" y="0"/>
                </a:lnTo>
                <a:lnTo>
                  <a:pt x="10607040" y="5798820"/>
                </a:lnTo>
                <a:lnTo>
                  <a:pt x="11254737" y="5798820"/>
                </a:lnTo>
                <a:cubicBezTo>
                  <a:pt x="11334698" y="5798820"/>
                  <a:pt x="11399520" y="5863642"/>
                  <a:pt x="11399520" y="5943603"/>
                </a:cubicBezTo>
                <a:lnTo>
                  <a:pt x="11399520" y="6522717"/>
                </a:lnTo>
                <a:cubicBezTo>
                  <a:pt x="11399520" y="6602678"/>
                  <a:pt x="11334698" y="6667500"/>
                  <a:pt x="11254737" y="6667500"/>
                </a:cubicBezTo>
                <a:lnTo>
                  <a:pt x="10607040" y="6667500"/>
                </a:lnTo>
                <a:lnTo>
                  <a:pt x="10607040" y="6858000"/>
                </a:lnTo>
                <a:lnTo>
                  <a:pt x="0" y="6858000"/>
                </a:lnTo>
                <a:close/>
              </a:path>
            </a:pathLst>
          </a:custGeom>
          <a:solidFill>
            <a:schemeClr val="accent6">
              <a:lumMod val="50000"/>
            </a:schemeClr>
          </a:solidFill>
          <a:ln>
            <a:noFill/>
          </a:ln>
          <a:effectLst>
            <a:outerShdw blurRad="127000" dist="63500" dir="5400000" algn="ctr" rotWithShape="0">
              <a:srgbClr val="000000">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C62257E0-8B4E-79A3-6ADC-B7820432829E}"/>
              </a:ext>
            </a:extLst>
          </p:cNvPr>
          <p:cNvSpPr txBox="1"/>
          <p:nvPr/>
        </p:nvSpPr>
        <p:spPr>
          <a:xfrm>
            <a:off x="6995160" y="2406908"/>
            <a:ext cx="2575560" cy="4154984"/>
          </a:xfrm>
          <a:prstGeom prst="rect">
            <a:avLst/>
          </a:prstGeom>
          <a:noFill/>
        </p:spPr>
        <p:txBody>
          <a:bodyPr wrap="square" rtlCol="0">
            <a:spAutoFit/>
          </a:bodyPr>
          <a:lstStyle/>
          <a:p>
            <a:r>
              <a:rPr lang="en-GB" sz="2400" b="1" i="0" dirty="0">
                <a:effectLst/>
                <a:latin typeface="Google Sans"/>
              </a:rPr>
              <a:t>A software engineering design pattern called MVC is used to divide an application into three interrelated components, each with a certain set of duties. Model, View &amp; Controller</a:t>
            </a:r>
            <a:endParaRPr lang="en-US" sz="2400" b="1" dirty="0"/>
          </a:p>
        </p:txBody>
      </p:sp>
      <p:sp>
        <p:nvSpPr>
          <p:cNvPr id="6" name="TextBox 5">
            <a:extLst>
              <a:ext uri="{FF2B5EF4-FFF2-40B4-BE49-F238E27FC236}">
                <a16:creationId xmlns:a16="http://schemas.microsoft.com/office/drawing/2014/main" id="{4EA979DF-8B98-3573-96A5-2628A3106334}"/>
              </a:ext>
            </a:extLst>
          </p:cNvPr>
          <p:cNvSpPr txBox="1"/>
          <p:nvPr/>
        </p:nvSpPr>
        <p:spPr>
          <a:xfrm>
            <a:off x="10744200" y="5943600"/>
            <a:ext cx="548640" cy="584775"/>
          </a:xfrm>
          <a:prstGeom prst="rect">
            <a:avLst/>
          </a:prstGeom>
          <a:noFill/>
        </p:spPr>
        <p:txBody>
          <a:bodyPr wrap="square" rtlCol="0">
            <a:spAutoFit/>
          </a:bodyPr>
          <a:lstStyle/>
          <a:p>
            <a:r>
              <a:rPr lang="en-US" sz="3200" b="1" dirty="0"/>
              <a:t>1</a:t>
            </a:r>
          </a:p>
        </p:txBody>
      </p:sp>
      <p:sp>
        <p:nvSpPr>
          <p:cNvPr id="2" name="Freeform: Shape 1">
            <a:extLst>
              <a:ext uri="{FF2B5EF4-FFF2-40B4-BE49-F238E27FC236}">
                <a16:creationId xmlns:a16="http://schemas.microsoft.com/office/drawing/2014/main" id="{1AC6E0BE-A4AC-0585-90D7-0A4EDA0D831E}"/>
              </a:ext>
            </a:extLst>
          </p:cNvPr>
          <p:cNvSpPr/>
          <p:nvPr/>
        </p:nvSpPr>
        <p:spPr>
          <a:xfrm>
            <a:off x="-4800600" y="0"/>
            <a:ext cx="11399520" cy="6858000"/>
          </a:xfrm>
          <a:custGeom>
            <a:avLst/>
            <a:gdLst/>
            <a:ahLst/>
            <a:cxnLst/>
            <a:rect l="l" t="t" r="r" b="b"/>
            <a:pathLst>
              <a:path w="11399520" h="6858000">
                <a:moveTo>
                  <a:pt x="8160782" y="1057870"/>
                </a:moveTo>
                <a:cubicBezTo>
                  <a:pt x="8179038" y="1057870"/>
                  <a:pt x="8190647" y="1064320"/>
                  <a:pt x="8195608" y="1077218"/>
                </a:cubicBezTo>
                <a:cubicBezTo>
                  <a:pt x="8200569" y="1090116"/>
                  <a:pt x="8203049" y="1122164"/>
                  <a:pt x="8203049" y="1173361"/>
                </a:cubicBezTo>
                <a:lnTo>
                  <a:pt x="8203049" y="1650802"/>
                </a:lnTo>
                <a:cubicBezTo>
                  <a:pt x="8203049" y="1698030"/>
                  <a:pt x="8200271" y="1728391"/>
                  <a:pt x="8194715" y="1741884"/>
                </a:cubicBezTo>
                <a:cubicBezTo>
                  <a:pt x="8189159" y="1755378"/>
                  <a:pt x="8177451" y="1762125"/>
                  <a:pt x="8159592" y="1762125"/>
                </a:cubicBezTo>
                <a:cubicBezTo>
                  <a:pt x="8141732" y="1762125"/>
                  <a:pt x="8130124" y="1756370"/>
                  <a:pt x="8124766" y="1744861"/>
                </a:cubicBezTo>
                <a:cubicBezTo>
                  <a:pt x="8119408" y="1733352"/>
                  <a:pt x="8116729" y="1699617"/>
                  <a:pt x="8116729" y="1643658"/>
                </a:cubicBezTo>
                <a:lnTo>
                  <a:pt x="8116729" y="1173361"/>
                </a:lnTo>
                <a:cubicBezTo>
                  <a:pt x="8116729" y="1123752"/>
                  <a:pt x="8119606" y="1092101"/>
                  <a:pt x="8125361" y="1078409"/>
                </a:cubicBezTo>
                <a:cubicBezTo>
                  <a:pt x="8131116" y="1064716"/>
                  <a:pt x="8142923" y="1057870"/>
                  <a:pt x="8160782" y="1057870"/>
                </a:cubicBezTo>
                <a:close/>
                <a:moveTo>
                  <a:pt x="8782883" y="909638"/>
                </a:moveTo>
                <a:cubicBezTo>
                  <a:pt x="8734068" y="909638"/>
                  <a:pt x="8692197" y="917377"/>
                  <a:pt x="8657272" y="932855"/>
                </a:cubicBezTo>
                <a:cubicBezTo>
                  <a:pt x="8622348" y="948333"/>
                  <a:pt x="8593971" y="971153"/>
                  <a:pt x="8572143" y="1001316"/>
                </a:cubicBezTo>
                <a:cubicBezTo>
                  <a:pt x="8550315" y="1031478"/>
                  <a:pt x="8536622" y="1062137"/>
                  <a:pt x="8531066" y="1093291"/>
                </a:cubicBezTo>
                <a:cubicBezTo>
                  <a:pt x="8525510" y="1124446"/>
                  <a:pt x="8522732" y="1167011"/>
                  <a:pt x="8522732" y="1220986"/>
                </a:cubicBezTo>
                <a:lnTo>
                  <a:pt x="8522732" y="1256109"/>
                </a:lnTo>
                <a:lnTo>
                  <a:pt x="8738235" y="1256109"/>
                </a:lnTo>
                <a:lnTo>
                  <a:pt x="8738235" y="1164431"/>
                </a:lnTo>
                <a:cubicBezTo>
                  <a:pt x="8738235" y="1121966"/>
                  <a:pt x="8742706" y="1093589"/>
                  <a:pt x="8751648" y="1079302"/>
                </a:cubicBezTo>
                <a:cubicBezTo>
                  <a:pt x="8760590" y="1065014"/>
                  <a:pt x="8774202" y="1057870"/>
                  <a:pt x="8792483" y="1057870"/>
                </a:cubicBezTo>
                <a:cubicBezTo>
                  <a:pt x="8810764" y="1057870"/>
                  <a:pt x="8824376" y="1064320"/>
                  <a:pt x="8833318" y="1077218"/>
                </a:cubicBezTo>
                <a:cubicBezTo>
                  <a:pt x="8842260" y="1090116"/>
                  <a:pt x="8846731" y="1109663"/>
                  <a:pt x="8846731" y="1135856"/>
                </a:cubicBezTo>
                <a:cubicBezTo>
                  <a:pt x="8846731" y="1169988"/>
                  <a:pt x="8831947" y="1217513"/>
                  <a:pt x="8802380" y="1278434"/>
                </a:cubicBezTo>
                <a:cubicBezTo>
                  <a:pt x="8772813" y="1339354"/>
                  <a:pt x="8679646" y="1498005"/>
                  <a:pt x="8522881" y="1754386"/>
                </a:cubicBezTo>
                <a:lnTo>
                  <a:pt x="8522732" y="1891903"/>
                </a:lnTo>
                <a:lnTo>
                  <a:pt x="9051965" y="1891903"/>
                </a:lnTo>
                <a:lnTo>
                  <a:pt x="9051965" y="1727597"/>
                </a:lnTo>
                <a:lnTo>
                  <a:pt x="8788223" y="1727597"/>
                </a:lnTo>
                <a:cubicBezTo>
                  <a:pt x="8923166" y="1527969"/>
                  <a:pt x="9004431" y="1397397"/>
                  <a:pt x="9032017" y="1335881"/>
                </a:cubicBezTo>
                <a:cubicBezTo>
                  <a:pt x="9059603" y="1274366"/>
                  <a:pt x="9073396" y="1216025"/>
                  <a:pt x="9073396" y="1160859"/>
                </a:cubicBezTo>
                <a:cubicBezTo>
                  <a:pt x="9073396" y="1088231"/>
                  <a:pt x="9048889" y="1028204"/>
                  <a:pt x="8999875" y="980777"/>
                </a:cubicBezTo>
                <a:cubicBezTo>
                  <a:pt x="8950861" y="933351"/>
                  <a:pt x="8878530" y="909638"/>
                  <a:pt x="8782883" y="909638"/>
                </a:cubicBezTo>
                <a:close/>
                <a:moveTo>
                  <a:pt x="8155424" y="909638"/>
                </a:moveTo>
                <a:cubicBezTo>
                  <a:pt x="8090734" y="909638"/>
                  <a:pt x="8035667" y="922933"/>
                  <a:pt x="7990225" y="949523"/>
                </a:cubicBezTo>
                <a:cubicBezTo>
                  <a:pt x="7944783" y="976114"/>
                  <a:pt x="7914422" y="1011436"/>
                  <a:pt x="7899142" y="1055489"/>
                </a:cubicBezTo>
                <a:cubicBezTo>
                  <a:pt x="7883863" y="1099542"/>
                  <a:pt x="7876223" y="1165820"/>
                  <a:pt x="7876223" y="1254323"/>
                </a:cubicBezTo>
                <a:lnTo>
                  <a:pt x="7876223" y="1590675"/>
                </a:lnTo>
                <a:cubicBezTo>
                  <a:pt x="7876223" y="1658541"/>
                  <a:pt x="7880985" y="1708051"/>
                  <a:pt x="7890510" y="1739206"/>
                </a:cubicBezTo>
                <a:cubicBezTo>
                  <a:pt x="7900035" y="1770360"/>
                  <a:pt x="7916109" y="1800027"/>
                  <a:pt x="7938731" y="1828205"/>
                </a:cubicBezTo>
                <a:cubicBezTo>
                  <a:pt x="7961352" y="1856383"/>
                  <a:pt x="7991713" y="1877120"/>
                  <a:pt x="8029813" y="1890415"/>
                </a:cubicBezTo>
                <a:cubicBezTo>
                  <a:pt x="8067913" y="1903710"/>
                  <a:pt x="8115737" y="1910358"/>
                  <a:pt x="8173284" y="1910358"/>
                </a:cubicBezTo>
                <a:cubicBezTo>
                  <a:pt x="8216940" y="1910358"/>
                  <a:pt x="8256429" y="1904008"/>
                  <a:pt x="8291751" y="1891308"/>
                </a:cubicBezTo>
                <a:cubicBezTo>
                  <a:pt x="8327073" y="1878608"/>
                  <a:pt x="8357235" y="1857772"/>
                  <a:pt x="8382238" y="1828800"/>
                </a:cubicBezTo>
                <a:cubicBezTo>
                  <a:pt x="8407241" y="1799828"/>
                  <a:pt x="8423712" y="1768674"/>
                  <a:pt x="8431649" y="1735336"/>
                </a:cubicBezTo>
                <a:cubicBezTo>
                  <a:pt x="8439587" y="1701999"/>
                  <a:pt x="8443555" y="1648817"/>
                  <a:pt x="8443555" y="1575792"/>
                </a:cubicBezTo>
                <a:lnTo>
                  <a:pt x="8443555" y="1254323"/>
                </a:lnTo>
                <a:cubicBezTo>
                  <a:pt x="8443555" y="1181298"/>
                  <a:pt x="8439884" y="1128117"/>
                  <a:pt x="8432542" y="1094780"/>
                </a:cubicBezTo>
                <a:cubicBezTo>
                  <a:pt x="8425200" y="1061442"/>
                  <a:pt x="8411210" y="1031478"/>
                  <a:pt x="8390572" y="1004887"/>
                </a:cubicBezTo>
                <a:cubicBezTo>
                  <a:pt x="8369935" y="978297"/>
                  <a:pt x="8338781" y="955774"/>
                  <a:pt x="8297109" y="937320"/>
                </a:cubicBezTo>
                <a:cubicBezTo>
                  <a:pt x="8255437" y="918865"/>
                  <a:pt x="8208209" y="909638"/>
                  <a:pt x="8155424" y="909638"/>
                </a:cubicBezTo>
                <a:close/>
                <a:moveTo>
                  <a:pt x="0" y="0"/>
                </a:moveTo>
                <a:lnTo>
                  <a:pt x="10607040" y="0"/>
                </a:lnTo>
                <a:lnTo>
                  <a:pt x="10607040" y="4739640"/>
                </a:lnTo>
                <a:lnTo>
                  <a:pt x="11254737" y="4739640"/>
                </a:lnTo>
                <a:cubicBezTo>
                  <a:pt x="11334698" y="4739640"/>
                  <a:pt x="11399520" y="4804462"/>
                  <a:pt x="11399520" y="4884423"/>
                </a:cubicBezTo>
                <a:lnTo>
                  <a:pt x="11399520" y="5463537"/>
                </a:lnTo>
                <a:cubicBezTo>
                  <a:pt x="11399520" y="5543498"/>
                  <a:pt x="11334698" y="5608320"/>
                  <a:pt x="11254737" y="5608320"/>
                </a:cubicBezTo>
                <a:lnTo>
                  <a:pt x="10607040" y="5608320"/>
                </a:lnTo>
                <a:lnTo>
                  <a:pt x="10607040" y="6858000"/>
                </a:lnTo>
                <a:lnTo>
                  <a:pt x="0" y="6858000"/>
                </a:lnTo>
                <a:close/>
              </a:path>
            </a:pathLst>
          </a:custGeom>
          <a:solidFill>
            <a:schemeClr val="accent6">
              <a:lumMod val="75000"/>
            </a:schemeClr>
          </a:solidFill>
          <a:ln>
            <a:noFill/>
          </a:ln>
          <a:effectLst>
            <a:outerShdw blurRad="127000" dist="63500" dir="5400000" algn="ctr" rotWithShape="0">
              <a:srgbClr val="000000">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Freeform: Shape 2">
            <a:extLst>
              <a:ext uri="{FF2B5EF4-FFF2-40B4-BE49-F238E27FC236}">
                <a16:creationId xmlns:a16="http://schemas.microsoft.com/office/drawing/2014/main" id="{217E1999-47BC-1DE6-BF00-23487783FD93}"/>
              </a:ext>
            </a:extLst>
          </p:cNvPr>
          <p:cNvSpPr/>
          <p:nvPr/>
        </p:nvSpPr>
        <p:spPr>
          <a:xfrm>
            <a:off x="-5303520" y="0"/>
            <a:ext cx="11399520" cy="6858000"/>
          </a:xfrm>
          <a:custGeom>
            <a:avLst/>
            <a:gdLst/>
            <a:ahLst/>
            <a:cxnLst/>
            <a:rect l="l" t="t" r="r" b="b"/>
            <a:pathLst>
              <a:path w="11399520" h="6858000">
                <a:moveTo>
                  <a:pt x="8160782" y="1057870"/>
                </a:moveTo>
                <a:cubicBezTo>
                  <a:pt x="8179038" y="1057870"/>
                  <a:pt x="8190647" y="1064320"/>
                  <a:pt x="8195608" y="1077218"/>
                </a:cubicBezTo>
                <a:cubicBezTo>
                  <a:pt x="8200569" y="1090116"/>
                  <a:pt x="8203049" y="1122164"/>
                  <a:pt x="8203049" y="1173361"/>
                </a:cubicBezTo>
                <a:lnTo>
                  <a:pt x="8203049" y="1650802"/>
                </a:lnTo>
                <a:cubicBezTo>
                  <a:pt x="8203049" y="1698030"/>
                  <a:pt x="8200271" y="1728391"/>
                  <a:pt x="8194715" y="1741884"/>
                </a:cubicBezTo>
                <a:cubicBezTo>
                  <a:pt x="8189159" y="1755378"/>
                  <a:pt x="8177451" y="1762125"/>
                  <a:pt x="8159592" y="1762125"/>
                </a:cubicBezTo>
                <a:cubicBezTo>
                  <a:pt x="8141732" y="1762125"/>
                  <a:pt x="8130124" y="1756370"/>
                  <a:pt x="8124766" y="1744861"/>
                </a:cubicBezTo>
                <a:cubicBezTo>
                  <a:pt x="8119408" y="1733352"/>
                  <a:pt x="8116729" y="1699617"/>
                  <a:pt x="8116729" y="1643658"/>
                </a:cubicBezTo>
                <a:lnTo>
                  <a:pt x="8116729" y="1173361"/>
                </a:lnTo>
                <a:cubicBezTo>
                  <a:pt x="8116729" y="1123752"/>
                  <a:pt x="8119606" y="1092101"/>
                  <a:pt x="8125361" y="1078409"/>
                </a:cubicBezTo>
                <a:cubicBezTo>
                  <a:pt x="8131116" y="1064716"/>
                  <a:pt x="8142923" y="1057870"/>
                  <a:pt x="8160782" y="1057870"/>
                </a:cubicBezTo>
                <a:close/>
                <a:moveTo>
                  <a:pt x="8155424" y="909638"/>
                </a:moveTo>
                <a:cubicBezTo>
                  <a:pt x="8090734" y="909638"/>
                  <a:pt x="8035667" y="922933"/>
                  <a:pt x="7990225" y="949523"/>
                </a:cubicBezTo>
                <a:cubicBezTo>
                  <a:pt x="7944783" y="976114"/>
                  <a:pt x="7914422" y="1011436"/>
                  <a:pt x="7899142" y="1055489"/>
                </a:cubicBezTo>
                <a:cubicBezTo>
                  <a:pt x="7883863" y="1099542"/>
                  <a:pt x="7876223" y="1165820"/>
                  <a:pt x="7876223" y="1254323"/>
                </a:cubicBezTo>
                <a:lnTo>
                  <a:pt x="7876223" y="1590675"/>
                </a:lnTo>
                <a:cubicBezTo>
                  <a:pt x="7876223" y="1658541"/>
                  <a:pt x="7880985" y="1708051"/>
                  <a:pt x="7890510" y="1739206"/>
                </a:cubicBezTo>
                <a:cubicBezTo>
                  <a:pt x="7900035" y="1770360"/>
                  <a:pt x="7916109" y="1800027"/>
                  <a:pt x="7938731" y="1828205"/>
                </a:cubicBezTo>
                <a:cubicBezTo>
                  <a:pt x="7961352" y="1856383"/>
                  <a:pt x="7991713" y="1877120"/>
                  <a:pt x="8029813" y="1890415"/>
                </a:cubicBezTo>
                <a:cubicBezTo>
                  <a:pt x="8067913" y="1903710"/>
                  <a:pt x="8115737" y="1910358"/>
                  <a:pt x="8173284" y="1910358"/>
                </a:cubicBezTo>
                <a:cubicBezTo>
                  <a:pt x="8216940" y="1910358"/>
                  <a:pt x="8256429" y="1904008"/>
                  <a:pt x="8291751" y="1891308"/>
                </a:cubicBezTo>
                <a:cubicBezTo>
                  <a:pt x="8327073" y="1878608"/>
                  <a:pt x="8357235" y="1857772"/>
                  <a:pt x="8382238" y="1828800"/>
                </a:cubicBezTo>
                <a:cubicBezTo>
                  <a:pt x="8407241" y="1799828"/>
                  <a:pt x="8423712" y="1768674"/>
                  <a:pt x="8431649" y="1735336"/>
                </a:cubicBezTo>
                <a:cubicBezTo>
                  <a:pt x="8439587" y="1701999"/>
                  <a:pt x="8443555" y="1648817"/>
                  <a:pt x="8443555" y="1575792"/>
                </a:cubicBezTo>
                <a:lnTo>
                  <a:pt x="8443555" y="1254323"/>
                </a:lnTo>
                <a:cubicBezTo>
                  <a:pt x="8443555" y="1181298"/>
                  <a:pt x="8439884" y="1128117"/>
                  <a:pt x="8432542" y="1094780"/>
                </a:cubicBezTo>
                <a:cubicBezTo>
                  <a:pt x="8425200" y="1061442"/>
                  <a:pt x="8411210" y="1031478"/>
                  <a:pt x="8390573" y="1004887"/>
                </a:cubicBezTo>
                <a:cubicBezTo>
                  <a:pt x="8369935" y="978297"/>
                  <a:pt x="8338781" y="955774"/>
                  <a:pt x="8297109" y="937320"/>
                </a:cubicBezTo>
                <a:cubicBezTo>
                  <a:pt x="8255437" y="918865"/>
                  <a:pt x="8208209" y="909638"/>
                  <a:pt x="8155424" y="909638"/>
                </a:cubicBezTo>
                <a:close/>
                <a:moveTo>
                  <a:pt x="8790027" y="909042"/>
                </a:moveTo>
                <a:cubicBezTo>
                  <a:pt x="8698349" y="909042"/>
                  <a:pt x="8631476" y="925215"/>
                  <a:pt x="8589407" y="957560"/>
                </a:cubicBezTo>
                <a:cubicBezTo>
                  <a:pt x="8547338" y="989905"/>
                  <a:pt x="8526304" y="1052116"/>
                  <a:pt x="8526304" y="1144191"/>
                </a:cubicBezTo>
                <a:lnTo>
                  <a:pt x="8526304" y="1226344"/>
                </a:lnTo>
                <a:lnTo>
                  <a:pt x="8766810" y="1226344"/>
                </a:lnTo>
                <a:lnTo>
                  <a:pt x="8766810" y="1147167"/>
                </a:lnTo>
                <a:cubicBezTo>
                  <a:pt x="8766810" y="1110258"/>
                  <a:pt x="8769886" y="1086148"/>
                  <a:pt x="8776037" y="1074837"/>
                </a:cubicBezTo>
                <a:cubicBezTo>
                  <a:pt x="8782189" y="1063526"/>
                  <a:pt x="8793599" y="1057870"/>
                  <a:pt x="8810268" y="1057870"/>
                </a:cubicBezTo>
                <a:cubicBezTo>
                  <a:pt x="8824952" y="1057870"/>
                  <a:pt x="8835767" y="1063228"/>
                  <a:pt x="8842712" y="1073944"/>
                </a:cubicBezTo>
                <a:cubicBezTo>
                  <a:pt x="8849658" y="1084659"/>
                  <a:pt x="8853130" y="1106884"/>
                  <a:pt x="8853130" y="1140619"/>
                </a:cubicBezTo>
                <a:lnTo>
                  <a:pt x="8853130" y="1194197"/>
                </a:lnTo>
                <a:cubicBezTo>
                  <a:pt x="8853130" y="1225550"/>
                  <a:pt x="8850154" y="1248569"/>
                  <a:pt x="8844201" y="1263253"/>
                </a:cubicBezTo>
                <a:cubicBezTo>
                  <a:pt x="8838248" y="1277937"/>
                  <a:pt x="8828524" y="1287463"/>
                  <a:pt x="8815030" y="1291828"/>
                </a:cubicBezTo>
                <a:cubicBezTo>
                  <a:pt x="8801537" y="1296194"/>
                  <a:pt x="8766215" y="1298377"/>
                  <a:pt x="8709065" y="1298377"/>
                </a:cubicBezTo>
                <a:lnTo>
                  <a:pt x="8709065" y="1438275"/>
                </a:lnTo>
                <a:cubicBezTo>
                  <a:pt x="8755896" y="1439069"/>
                  <a:pt x="8787447" y="1442145"/>
                  <a:pt x="8803719" y="1447502"/>
                </a:cubicBezTo>
                <a:cubicBezTo>
                  <a:pt x="8819991" y="1452860"/>
                  <a:pt x="8832294" y="1464072"/>
                  <a:pt x="8840629" y="1481138"/>
                </a:cubicBezTo>
                <a:cubicBezTo>
                  <a:pt x="8848963" y="1498203"/>
                  <a:pt x="8853130" y="1525191"/>
                  <a:pt x="8853130" y="1562100"/>
                </a:cubicBezTo>
                <a:lnTo>
                  <a:pt x="8853130" y="1628775"/>
                </a:lnTo>
                <a:cubicBezTo>
                  <a:pt x="8853130" y="1689100"/>
                  <a:pt x="8850154" y="1726406"/>
                  <a:pt x="8844201" y="1740694"/>
                </a:cubicBezTo>
                <a:cubicBezTo>
                  <a:pt x="8838248" y="1754981"/>
                  <a:pt x="8825944" y="1762125"/>
                  <a:pt x="8807291" y="1762125"/>
                </a:cubicBezTo>
                <a:cubicBezTo>
                  <a:pt x="8790226" y="1762125"/>
                  <a:pt x="8779212" y="1756470"/>
                  <a:pt x="8774251" y="1745159"/>
                </a:cubicBezTo>
                <a:cubicBezTo>
                  <a:pt x="8769290" y="1733848"/>
                  <a:pt x="8766810" y="1707356"/>
                  <a:pt x="8766810" y="1665684"/>
                </a:cubicBezTo>
                <a:lnTo>
                  <a:pt x="8766810" y="1509117"/>
                </a:lnTo>
                <a:lnTo>
                  <a:pt x="8526304" y="1509117"/>
                </a:lnTo>
                <a:lnTo>
                  <a:pt x="8526304" y="1585317"/>
                </a:lnTo>
                <a:cubicBezTo>
                  <a:pt x="8526304" y="1676995"/>
                  <a:pt x="8533150" y="1741388"/>
                  <a:pt x="8546842" y="1778496"/>
                </a:cubicBezTo>
                <a:cubicBezTo>
                  <a:pt x="8560534" y="1815604"/>
                  <a:pt x="8589109" y="1846957"/>
                  <a:pt x="8632567" y="1872556"/>
                </a:cubicBezTo>
                <a:cubicBezTo>
                  <a:pt x="8676025" y="1898154"/>
                  <a:pt x="8735854" y="1910953"/>
                  <a:pt x="8812054" y="1910953"/>
                </a:cubicBezTo>
                <a:cubicBezTo>
                  <a:pt x="8879126" y="1910953"/>
                  <a:pt x="8934093" y="1899934"/>
                  <a:pt x="8976955" y="1877895"/>
                </a:cubicBezTo>
                <a:cubicBezTo>
                  <a:pt x="9019818" y="1855856"/>
                  <a:pt x="9049980" y="1823692"/>
                  <a:pt x="9067443" y="1781403"/>
                </a:cubicBezTo>
                <a:cubicBezTo>
                  <a:pt x="9084905" y="1739114"/>
                  <a:pt x="9093637" y="1679653"/>
                  <a:pt x="9093637" y="1603018"/>
                </a:cubicBezTo>
                <a:cubicBezTo>
                  <a:pt x="9093637" y="1499775"/>
                  <a:pt x="9084707" y="1434156"/>
                  <a:pt x="9066848" y="1406161"/>
                </a:cubicBezTo>
                <a:cubicBezTo>
                  <a:pt x="9048988" y="1378166"/>
                  <a:pt x="9021802" y="1358013"/>
                  <a:pt x="8985290" y="1345704"/>
                </a:cubicBezTo>
                <a:cubicBezTo>
                  <a:pt x="9022199" y="1325873"/>
                  <a:pt x="9047996" y="1303959"/>
                  <a:pt x="9062680" y="1279964"/>
                </a:cubicBezTo>
                <a:cubicBezTo>
                  <a:pt x="9077365" y="1255968"/>
                  <a:pt x="9084707" y="1217002"/>
                  <a:pt x="9084707" y="1163064"/>
                </a:cubicBezTo>
                <a:cubicBezTo>
                  <a:pt x="9084707" y="1083348"/>
                  <a:pt x="9064268" y="1021082"/>
                  <a:pt x="9023390" y="976266"/>
                </a:cubicBezTo>
                <a:cubicBezTo>
                  <a:pt x="8982512" y="931450"/>
                  <a:pt x="8904724" y="909042"/>
                  <a:pt x="8790027" y="909042"/>
                </a:cubicBezTo>
                <a:close/>
                <a:moveTo>
                  <a:pt x="0" y="0"/>
                </a:moveTo>
                <a:lnTo>
                  <a:pt x="10607040" y="0"/>
                </a:lnTo>
                <a:lnTo>
                  <a:pt x="10607040" y="3547110"/>
                </a:lnTo>
                <a:lnTo>
                  <a:pt x="11254737" y="3547110"/>
                </a:lnTo>
                <a:cubicBezTo>
                  <a:pt x="11334698" y="3547110"/>
                  <a:pt x="11399520" y="3611932"/>
                  <a:pt x="11399520" y="3691893"/>
                </a:cubicBezTo>
                <a:lnTo>
                  <a:pt x="11399520" y="4271007"/>
                </a:lnTo>
                <a:cubicBezTo>
                  <a:pt x="11399520" y="4350968"/>
                  <a:pt x="11334698" y="4415790"/>
                  <a:pt x="11254737" y="4415790"/>
                </a:cubicBezTo>
                <a:lnTo>
                  <a:pt x="10607040" y="4415790"/>
                </a:lnTo>
                <a:lnTo>
                  <a:pt x="10607040" y="6858000"/>
                </a:lnTo>
                <a:lnTo>
                  <a:pt x="0" y="6858000"/>
                </a:lnTo>
                <a:close/>
              </a:path>
            </a:pathLst>
          </a:custGeom>
          <a:solidFill>
            <a:schemeClr val="accent6">
              <a:lumMod val="60000"/>
              <a:lumOff val="40000"/>
            </a:schemeClr>
          </a:solidFill>
          <a:ln>
            <a:noFill/>
          </a:ln>
          <a:effectLst>
            <a:outerShdw blurRad="127000" dist="63500" dir="5400000" algn="ctr" rotWithShape="0">
              <a:srgbClr val="000000">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 name="Freeform: Shape 6">
            <a:extLst>
              <a:ext uri="{FF2B5EF4-FFF2-40B4-BE49-F238E27FC236}">
                <a16:creationId xmlns:a16="http://schemas.microsoft.com/office/drawing/2014/main" id="{3F96A6C0-5132-589A-F441-3DA366A3C61A}"/>
              </a:ext>
            </a:extLst>
          </p:cNvPr>
          <p:cNvSpPr/>
          <p:nvPr/>
        </p:nvSpPr>
        <p:spPr>
          <a:xfrm>
            <a:off x="-5806440" y="0"/>
            <a:ext cx="11399520" cy="6858000"/>
          </a:xfrm>
          <a:custGeom>
            <a:avLst/>
            <a:gdLst/>
            <a:ahLst/>
            <a:cxnLst/>
            <a:rect l="l" t="t" r="r" b="b"/>
            <a:pathLst>
              <a:path w="11399520" h="6858000">
                <a:moveTo>
                  <a:pt x="8783479" y="1147763"/>
                </a:moveTo>
                <a:lnTo>
                  <a:pt x="8783479" y="1557933"/>
                </a:lnTo>
                <a:lnTo>
                  <a:pt x="8677215" y="1557933"/>
                </a:lnTo>
                <a:close/>
                <a:moveTo>
                  <a:pt x="8160782" y="1057870"/>
                </a:moveTo>
                <a:cubicBezTo>
                  <a:pt x="8179038" y="1057870"/>
                  <a:pt x="8190647" y="1064320"/>
                  <a:pt x="8195608" y="1077218"/>
                </a:cubicBezTo>
                <a:cubicBezTo>
                  <a:pt x="8200569" y="1090116"/>
                  <a:pt x="8203049" y="1122164"/>
                  <a:pt x="8203049" y="1173361"/>
                </a:cubicBezTo>
                <a:lnTo>
                  <a:pt x="8203049" y="1650802"/>
                </a:lnTo>
                <a:cubicBezTo>
                  <a:pt x="8203049" y="1698030"/>
                  <a:pt x="8200271" y="1728391"/>
                  <a:pt x="8194715" y="1741884"/>
                </a:cubicBezTo>
                <a:cubicBezTo>
                  <a:pt x="8189159" y="1755378"/>
                  <a:pt x="8177451" y="1762125"/>
                  <a:pt x="8159591" y="1762125"/>
                </a:cubicBezTo>
                <a:cubicBezTo>
                  <a:pt x="8141732" y="1762125"/>
                  <a:pt x="8130124" y="1756370"/>
                  <a:pt x="8124766" y="1744861"/>
                </a:cubicBezTo>
                <a:cubicBezTo>
                  <a:pt x="8119408" y="1733352"/>
                  <a:pt x="8116729" y="1699617"/>
                  <a:pt x="8116729" y="1643658"/>
                </a:cubicBezTo>
                <a:lnTo>
                  <a:pt x="8116729" y="1173361"/>
                </a:lnTo>
                <a:cubicBezTo>
                  <a:pt x="8116729" y="1123752"/>
                  <a:pt x="8119606" y="1092101"/>
                  <a:pt x="8125361" y="1078409"/>
                </a:cubicBezTo>
                <a:cubicBezTo>
                  <a:pt x="8131116" y="1064716"/>
                  <a:pt x="8142923" y="1057870"/>
                  <a:pt x="8160782" y="1057870"/>
                </a:cubicBezTo>
                <a:close/>
                <a:moveTo>
                  <a:pt x="8705493" y="928092"/>
                </a:moveTo>
                <a:lnTo>
                  <a:pt x="8497729" y="1557933"/>
                </a:lnTo>
                <a:lnTo>
                  <a:pt x="8497729" y="1722239"/>
                </a:lnTo>
                <a:lnTo>
                  <a:pt x="8783479" y="1722239"/>
                </a:lnTo>
                <a:lnTo>
                  <a:pt x="8783479" y="1891903"/>
                </a:lnTo>
                <a:lnTo>
                  <a:pt x="9023985" y="1891903"/>
                </a:lnTo>
                <a:lnTo>
                  <a:pt x="9023985" y="1722239"/>
                </a:lnTo>
                <a:lnTo>
                  <a:pt x="9092446" y="1722239"/>
                </a:lnTo>
                <a:lnTo>
                  <a:pt x="9092446" y="1557933"/>
                </a:lnTo>
                <a:lnTo>
                  <a:pt x="9023985" y="1557933"/>
                </a:lnTo>
                <a:lnTo>
                  <a:pt x="9023985" y="928092"/>
                </a:lnTo>
                <a:close/>
                <a:moveTo>
                  <a:pt x="8155424" y="909638"/>
                </a:moveTo>
                <a:cubicBezTo>
                  <a:pt x="8090734" y="909638"/>
                  <a:pt x="8035667" y="922933"/>
                  <a:pt x="7990225" y="949523"/>
                </a:cubicBezTo>
                <a:cubicBezTo>
                  <a:pt x="7944783" y="976114"/>
                  <a:pt x="7914422" y="1011436"/>
                  <a:pt x="7899142" y="1055489"/>
                </a:cubicBezTo>
                <a:cubicBezTo>
                  <a:pt x="7883863" y="1099542"/>
                  <a:pt x="7876223" y="1165820"/>
                  <a:pt x="7876223" y="1254323"/>
                </a:cubicBezTo>
                <a:lnTo>
                  <a:pt x="7876223" y="1590675"/>
                </a:lnTo>
                <a:cubicBezTo>
                  <a:pt x="7876223" y="1658541"/>
                  <a:pt x="7880985" y="1708051"/>
                  <a:pt x="7890510" y="1739206"/>
                </a:cubicBezTo>
                <a:cubicBezTo>
                  <a:pt x="7900035" y="1770360"/>
                  <a:pt x="7916109" y="1800027"/>
                  <a:pt x="7938731" y="1828205"/>
                </a:cubicBezTo>
                <a:cubicBezTo>
                  <a:pt x="7961352" y="1856383"/>
                  <a:pt x="7991713" y="1877120"/>
                  <a:pt x="8029813" y="1890415"/>
                </a:cubicBezTo>
                <a:cubicBezTo>
                  <a:pt x="8067913" y="1903710"/>
                  <a:pt x="8115737" y="1910358"/>
                  <a:pt x="8173284" y="1910358"/>
                </a:cubicBezTo>
                <a:cubicBezTo>
                  <a:pt x="8216940" y="1910358"/>
                  <a:pt x="8256429" y="1904008"/>
                  <a:pt x="8291751" y="1891308"/>
                </a:cubicBezTo>
                <a:cubicBezTo>
                  <a:pt x="8327073" y="1878608"/>
                  <a:pt x="8357235" y="1857772"/>
                  <a:pt x="8382238" y="1828800"/>
                </a:cubicBezTo>
                <a:cubicBezTo>
                  <a:pt x="8407241" y="1799828"/>
                  <a:pt x="8423712" y="1768674"/>
                  <a:pt x="8431649" y="1735336"/>
                </a:cubicBezTo>
                <a:cubicBezTo>
                  <a:pt x="8439587" y="1701999"/>
                  <a:pt x="8443555" y="1648817"/>
                  <a:pt x="8443555" y="1575792"/>
                </a:cubicBezTo>
                <a:lnTo>
                  <a:pt x="8443555" y="1254323"/>
                </a:lnTo>
                <a:cubicBezTo>
                  <a:pt x="8443555" y="1181298"/>
                  <a:pt x="8439884" y="1128117"/>
                  <a:pt x="8432542" y="1094780"/>
                </a:cubicBezTo>
                <a:cubicBezTo>
                  <a:pt x="8425200" y="1061442"/>
                  <a:pt x="8411210" y="1031478"/>
                  <a:pt x="8390572" y="1004887"/>
                </a:cubicBezTo>
                <a:cubicBezTo>
                  <a:pt x="8369935" y="978297"/>
                  <a:pt x="8338781" y="955774"/>
                  <a:pt x="8297109" y="937320"/>
                </a:cubicBezTo>
                <a:cubicBezTo>
                  <a:pt x="8255437" y="918865"/>
                  <a:pt x="8208209" y="909638"/>
                  <a:pt x="8155424" y="909638"/>
                </a:cubicBezTo>
                <a:close/>
                <a:moveTo>
                  <a:pt x="0" y="0"/>
                </a:moveTo>
                <a:lnTo>
                  <a:pt x="10607040" y="0"/>
                </a:lnTo>
                <a:lnTo>
                  <a:pt x="10607040" y="2398395"/>
                </a:lnTo>
                <a:lnTo>
                  <a:pt x="11254737" y="2398395"/>
                </a:lnTo>
                <a:cubicBezTo>
                  <a:pt x="11334698" y="2398395"/>
                  <a:pt x="11399520" y="2463217"/>
                  <a:pt x="11399520" y="2543178"/>
                </a:cubicBezTo>
                <a:lnTo>
                  <a:pt x="11399520" y="3122292"/>
                </a:lnTo>
                <a:cubicBezTo>
                  <a:pt x="11399520" y="3202253"/>
                  <a:pt x="11334698" y="3267075"/>
                  <a:pt x="11254737" y="3267075"/>
                </a:cubicBezTo>
                <a:lnTo>
                  <a:pt x="10607040" y="3267075"/>
                </a:lnTo>
                <a:lnTo>
                  <a:pt x="10607040" y="6858000"/>
                </a:lnTo>
                <a:lnTo>
                  <a:pt x="0" y="6858000"/>
                </a:lnTo>
                <a:close/>
              </a:path>
            </a:pathLst>
          </a:custGeom>
          <a:solidFill>
            <a:schemeClr val="accent6">
              <a:lumMod val="40000"/>
              <a:lumOff val="60000"/>
            </a:schemeClr>
          </a:solidFill>
          <a:ln>
            <a:noFill/>
          </a:ln>
          <a:effectLst>
            <a:outerShdw blurRad="127000" dist="63500" dir="5400000" algn="ctr" rotWithShape="0">
              <a:srgbClr val="000000">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 name="Freeform: Shape 7">
            <a:extLst>
              <a:ext uri="{FF2B5EF4-FFF2-40B4-BE49-F238E27FC236}">
                <a16:creationId xmlns:a16="http://schemas.microsoft.com/office/drawing/2014/main" id="{28E59EFE-4B47-B675-1DEC-A5351152733D}"/>
              </a:ext>
            </a:extLst>
          </p:cNvPr>
          <p:cNvSpPr/>
          <p:nvPr/>
        </p:nvSpPr>
        <p:spPr>
          <a:xfrm>
            <a:off x="-6233160" y="0"/>
            <a:ext cx="11399520" cy="6858000"/>
          </a:xfrm>
          <a:custGeom>
            <a:avLst/>
            <a:gdLst/>
            <a:ahLst/>
            <a:cxnLst/>
            <a:rect l="l" t="t" r="r" b="b"/>
            <a:pathLst>
              <a:path w="11399520" h="6858000">
                <a:moveTo>
                  <a:pt x="8160782" y="1057870"/>
                </a:moveTo>
                <a:cubicBezTo>
                  <a:pt x="8179038" y="1057870"/>
                  <a:pt x="8190647" y="1064320"/>
                  <a:pt x="8195608" y="1077218"/>
                </a:cubicBezTo>
                <a:cubicBezTo>
                  <a:pt x="8200569" y="1090116"/>
                  <a:pt x="8203049" y="1122164"/>
                  <a:pt x="8203049" y="1173361"/>
                </a:cubicBezTo>
                <a:lnTo>
                  <a:pt x="8203049" y="1650802"/>
                </a:lnTo>
                <a:cubicBezTo>
                  <a:pt x="8203049" y="1698030"/>
                  <a:pt x="8200271" y="1728391"/>
                  <a:pt x="8194715" y="1741884"/>
                </a:cubicBezTo>
                <a:cubicBezTo>
                  <a:pt x="8189159" y="1755378"/>
                  <a:pt x="8177451" y="1762125"/>
                  <a:pt x="8159591" y="1762125"/>
                </a:cubicBezTo>
                <a:cubicBezTo>
                  <a:pt x="8141732" y="1762125"/>
                  <a:pt x="8130124" y="1756370"/>
                  <a:pt x="8124766" y="1744861"/>
                </a:cubicBezTo>
                <a:cubicBezTo>
                  <a:pt x="8119408" y="1733352"/>
                  <a:pt x="8116729" y="1699617"/>
                  <a:pt x="8116729" y="1643658"/>
                </a:cubicBezTo>
                <a:lnTo>
                  <a:pt x="8116729" y="1173361"/>
                </a:lnTo>
                <a:cubicBezTo>
                  <a:pt x="8116729" y="1123752"/>
                  <a:pt x="8119606" y="1092101"/>
                  <a:pt x="8125361" y="1078409"/>
                </a:cubicBezTo>
                <a:cubicBezTo>
                  <a:pt x="8131116" y="1064716"/>
                  <a:pt x="8142923" y="1057870"/>
                  <a:pt x="8160782" y="1057870"/>
                </a:cubicBezTo>
                <a:close/>
                <a:moveTo>
                  <a:pt x="8542377" y="928092"/>
                </a:moveTo>
                <a:lnTo>
                  <a:pt x="8532257" y="1413867"/>
                </a:lnTo>
                <a:lnTo>
                  <a:pt x="8770382" y="1413867"/>
                </a:lnTo>
                <a:cubicBezTo>
                  <a:pt x="8770382" y="1385689"/>
                  <a:pt x="8771473" y="1367731"/>
                  <a:pt x="8773656" y="1359991"/>
                </a:cubicBezTo>
                <a:cubicBezTo>
                  <a:pt x="8775839" y="1352252"/>
                  <a:pt x="8780701" y="1345009"/>
                  <a:pt x="8788241" y="1338263"/>
                </a:cubicBezTo>
                <a:cubicBezTo>
                  <a:pt x="8795782" y="1331516"/>
                  <a:pt x="8805108" y="1328142"/>
                  <a:pt x="8816221" y="1328142"/>
                </a:cubicBezTo>
                <a:cubicBezTo>
                  <a:pt x="8833684" y="1328142"/>
                  <a:pt x="8846185" y="1334691"/>
                  <a:pt x="8853726" y="1347788"/>
                </a:cubicBezTo>
                <a:cubicBezTo>
                  <a:pt x="8861266" y="1360884"/>
                  <a:pt x="8865036" y="1385491"/>
                  <a:pt x="8865036" y="1421606"/>
                </a:cubicBezTo>
                <a:lnTo>
                  <a:pt x="8865036" y="1612702"/>
                </a:lnTo>
                <a:cubicBezTo>
                  <a:pt x="8864243" y="1679773"/>
                  <a:pt x="8863548" y="1717675"/>
                  <a:pt x="8862953" y="1726406"/>
                </a:cubicBezTo>
                <a:cubicBezTo>
                  <a:pt x="8862358" y="1735138"/>
                  <a:pt x="8858389" y="1743273"/>
                  <a:pt x="8851047" y="1750814"/>
                </a:cubicBezTo>
                <a:cubicBezTo>
                  <a:pt x="8843704" y="1758355"/>
                  <a:pt x="8834080" y="1762125"/>
                  <a:pt x="8822174" y="1762125"/>
                </a:cubicBezTo>
                <a:cubicBezTo>
                  <a:pt x="8796377" y="1762125"/>
                  <a:pt x="8781296" y="1749028"/>
                  <a:pt x="8776930" y="1722834"/>
                </a:cubicBezTo>
                <a:cubicBezTo>
                  <a:pt x="8772565" y="1696641"/>
                  <a:pt x="8770382" y="1652389"/>
                  <a:pt x="8770382" y="1590080"/>
                </a:cubicBezTo>
                <a:lnTo>
                  <a:pt x="8770382" y="1529953"/>
                </a:lnTo>
                <a:lnTo>
                  <a:pt x="8529876" y="1529953"/>
                </a:lnTo>
                <a:lnTo>
                  <a:pt x="8529876" y="1582341"/>
                </a:lnTo>
                <a:cubicBezTo>
                  <a:pt x="8529876" y="1672034"/>
                  <a:pt x="8539797" y="1738313"/>
                  <a:pt x="8559641" y="1781175"/>
                </a:cubicBezTo>
                <a:cubicBezTo>
                  <a:pt x="8579485" y="1824037"/>
                  <a:pt x="8613021" y="1856284"/>
                  <a:pt x="8660249" y="1877913"/>
                </a:cubicBezTo>
                <a:cubicBezTo>
                  <a:pt x="8707477" y="1899543"/>
                  <a:pt x="8762048" y="1910358"/>
                  <a:pt x="8823960" y="1910358"/>
                </a:cubicBezTo>
                <a:cubicBezTo>
                  <a:pt x="8879126" y="1910358"/>
                  <a:pt x="8925858" y="1903115"/>
                  <a:pt x="8964156" y="1888629"/>
                </a:cubicBezTo>
                <a:cubicBezTo>
                  <a:pt x="9002454" y="1874143"/>
                  <a:pt x="9032319" y="1853307"/>
                  <a:pt x="9053751" y="1826121"/>
                </a:cubicBezTo>
                <a:cubicBezTo>
                  <a:pt x="9075182" y="1798935"/>
                  <a:pt x="9089172" y="1769368"/>
                  <a:pt x="9095720" y="1737420"/>
                </a:cubicBezTo>
                <a:cubicBezTo>
                  <a:pt x="9102269" y="1705471"/>
                  <a:pt x="9105543" y="1655366"/>
                  <a:pt x="9105543" y="1587103"/>
                </a:cubicBezTo>
                <a:lnTo>
                  <a:pt x="9105543" y="1449586"/>
                </a:lnTo>
                <a:cubicBezTo>
                  <a:pt x="9105543" y="1344017"/>
                  <a:pt x="9088576" y="1272679"/>
                  <a:pt x="9054644" y="1235571"/>
                </a:cubicBezTo>
                <a:cubicBezTo>
                  <a:pt x="9020711" y="1198463"/>
                  <a:pt x="8970605" y="1179909"/>
                  <a:pt x="8904327" y="1179909"/>
                </a:cubicBezTo>
                <a:cubicBezTo>
                  <a:pt x="8845590" y="1179909"/>
                  <a:pt x="8797568" y="1201936"/>
                  <a:pt x="8760262" y="1245989"/>
                </a:cubicBezTo>
                <a:lnTo>
                  <a:pt x="8760262" y="1082278"/>
                </a:lnTo>
                <a:lnTo>
                  <a:pt x="9058513" y="1082278"/>
                </a:lnTo>
                <a:lnTo>
                  <a:pt x="9058513" y="928092"/>
                </a:lnTo>
                <a:close/>
                <a:moveTo>
                  <a:pt x="8155424" y="909638"/>
                </a:moveTo>
                <a:cubicBezTo>
                  <a:pt x="8090734" y="909638"/>
                  <a:pt x="8035667" y="922933"/>
                  <a:pt x="7990225" y="949523"/>
                </a:cubicBezTo>
                <a:cubicBezTo>
                  <a:pt x="7944783" y="976114"/>
                  <a:pt x="7914422" y="1011436"/>
                  <a:pt x="7899142" y="1055489"/>
                </a:cubicBezTo>
                <a:cubicBezTo>
                  <a:pt x="7883863" y="1099542"/>
                  <a:pt x="7876223" y="1165820"/>
                  <a:pt x="7876223" y="1254323"/>
                </a:cubicBezTo>
                <a:lnTo>
                  <a:pt x="7876223" y="1590675"/>
                </a:lnTo>
                <a:cubicBezTo>
                  <a:pt x="7876223" y="1658541"/>
                  <a:pt x="7880985" y="1708051"/>
                  <a:pt x="7890510" y="1739206"/>
                </a:cubicBezTo>
                <a:cubicBezTo>
                  <a:pt x="7900035" y="1770360"/>
                  <a:pt x="7916109" y="1800027"/>
                  <a:pt x="7938731" y="1828205"/>
                </a:cubicBezTo>
                <a:cubicBezTo>
                  <a:pt x="7961352" y="1856383"/>
                  <a:pt x="7991713" y="1877120"/>
                  <a:pt x="8029813" y="1890415"/>
                </a:cubicBezTo>
                <a:cubicBezTo>
                  <a:pt x="8067913" y="1903710"/>
                  <a:pt x="8115737" y="1910358"/>
                  <a:pt x="8173284" y="1910358"/>
                </a:cubicBezTo>
                <a:cubicBezTo>
                  <a:pt x="8216940" y="1910358"/>
                  <a:pt x="8256429" y="1904008"/>
                  <a:pt x="8291751" y="1891308"/>
                </a:cubicBezTo>
                <a:cubicBezTo>
                  <a:pt x="8327073" y="1878608"/>
                  <a:pt x="8357235" y="1857772"/>
                  <a:pt x="8382238" y="1828800"/>
                </a:cubicBezTo>
                <a:cubicBezTo>
                  <a:pt x="8407241" y="1799828"/>
                  <a:pt x="8423712" y="1768674"/>
                  <a:pt x="8431649" y="1735336"/>
                </a:cubicBezTo>
                <a:cubicBezTo>
                  <a:pt x="8439587" y="1701999"/>
                  <a:pt x="8443555" y="1648817"/>
                  <a:pt x="8443555" y="1575792"/>
                </a:cubicBezTo>
                <a:lnTo>
                  <a:pt x="8443555" y="1254323"/>
                </a:lnTo>
                <a:cubicBezTo>
                  <a:pt x="8443555" y="1181298"/>
                  <a:pt x="8439884" y="1128117"/>
                  <a:pt x="8432542" y="1094780"/>
                </a:cubicBezTo>
                <a:cubicBezTo>
                  <a:pt x="8425200" y="1061442"/>
                  <a:pt x="8411210" y="1031478"/>
                  <a:pt x="8390573" y="1004887"/>
                </a:cubicBezTo>
                <a:cubicBezTo>
                  <a:pt x="8369935" y="978297"/>
                  <a:pt x="8338781" y="955774"/>
                  <a:pt x="8297109" y="937320"/>
                </a:cubicBezTo>
                <a:cubicBezTo>
                  <a:pt x="8255437" y="918865"/>
                  <a:pt x="8208209" y="909638"/>
                  <a:pt x="8155424" y="909638"/>
                </a:cubicBezTo>
                <a:close/>
                <a:moveTo>
                  <a:pt x="0" y="0"/>
                </a:moveTo>
                <a:lnTo>
                  <a:pt x="10607040" y="0"/>
                </a:lnTo>
                <a:lnTo>
                  <a:pt x="10607040" y="1249680"/>
                </a:lnTo>
                <a:lnTo>
                  <a:pt x="11254737" y="1249680"/>
                </a:lnTo>
                <a:cubicBezTo>
                  <a:pt x="11334698" y="1249680"/>
                  <a:pt x="11399520" y="1314502"/>
                  <a:pt x="11399520" y="1394463"/>
                </a:cubicBezTo>
                <a:lnTo>
                  <a:pt x="11399520" y="1973577"/>
                </a:lnTo>
                <a:cubicBezTo>
                  <a:pt x="11399520" y="2053538"/>
                  <a:pt x="11334698" y="2118360"/>
                  <a:pt x="11254737" y="2118360"/>
                </a:cubicBezTo>
                <a:lnTo>
                  <a:pt x="10607040" y="2118360"/>
                </a:lnTo>
                <a:lnTo>
                  <a:pt x="10607040" y="6858000"/>
                </a:lnTo>
                <a:lnTo>
                  <a:pt x="0" y="6858000"/>
                </a:lnTo>
                <a:close/>
              </a:path>
            </a:pathLst>
          </a:custGeom>
          <a:solidFill>
            <a:schemeClr val="accent6">
              <a:lumMod val="20000"/>
              <a:lumOff val="80000"/>
            </a:schemeClr>
          </a:solidFill>
          <a:ln>
            <a:noFill/>
          </a:ln>
          <a:effectLst>
            <a:outerShdw blurRad="127000" dist="63500" dir="5400000" algn="ctr" rotWithShape="0">
              <a:srgbClr val="000000">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r>
              <a:rPr lang="en-GB" b="0" i="0">
                <a:solidFill>
                  <a:srgbClr val="E3E3E3"/>
                </a:solidFill>
                <a:effectLst/>
                <a:latin typeface="Google Sans"/>
              </a:rPr>
              <a:t>MVC is a popular design pattern for developing web applications.</a:t>
            </a:r>
            <a:endParaRPr lang="en-US"/>
          </a:p>
        </p:txBody>
      </p:sp>
      <p:sp>
        <p:nvSpPr>
          <p:cNvPr id="10" name="TextBox 9">
            <a:extLst>
              <a:ext uri="{FF2B5EF4-FFF2-40B4-BE49-F238E27FC236}">
                <a16:creationId xmlns:a16="http://schemas.microsoft.com/office/drawing/2014/main" id="{6FB420A1-CA79-844A-1B94-4CBC99DF7874}"/>
              </a:ext>
            </a:extLst>
          </p:cNvPr>
          <p:cNvSpPr txBox="1"/>
          <p:nvPr/>
        </p:nvSpPr>
        <p:spPr>
          <a:xfrm>
            <a:off x="5974080" y="4869121"/>
            <a:ext cx="548640" cy="584775"/>
          </a:xfrm>
          <a:prstGeom prst="rect">
            <a:avLst/>
          </a:prstGeom>
          <a:noFill/>
        </p:spPr>
        <p:txBody>
          <a:bodyPr wrap="square" rtlCol="0">
            <a:spAutoFit/>
          </a:bodyPr>
          <a:lstStyle/>
          <a:p>
            <a:r>
              <a:rPr lang="en-US" sz="3200" b="1" dirty="0"/>
              <a:t>2</a:t>
            </a:r>
          </a:p>
        </p:txBody>
      </p:sp>
      <p:sp>
        <p:nvSpPr>
          <p:cNvPr id="11" name="TextBox 10">
            <a:extLst>
              <a:ext uri="{FF2B5EF4-FFF2-40B4-BE49-F238E27FC236}">
                <a16:creationId xmlns:a16="http://schemas.microsoft.com/office/drawing/2014/main" id="{6C3F4345-1D16-CA6E-F2DE-B5DD3BF57E71}"/>
              </a:ext>
            </a:extLst>
          </p:cNvPr>
          <p:cNvSpPr txBox="1"/>
          <p:nvPr/>
        </p:nvSpPr>
        <p:spPr>
          <a:xfrm>
            <a:off x="5486400" y="3638014"/>
            <a:ext cx="548640" cy="584775"/>
          </a:xfrm>
          <a:prstGeom prst="rect">
            <a:avLst/>
          </a:prstGeom>
          <a:noFill/>
        </p:spPr>
        <p:txBody>
          <a:bodyPr wrap="square" rtlCol="0">
            <a:spAutoFit/>
          </a:bodyPr>
          <a:lstStyle/>
          <a:p>
            <a:r>
              <a:rPr lang="en-US" sz="3200" b="1" dirty="0"/>
              <a:t>3</a:t>
            </a:r>
          </a:p>
        </p:txBody>
      </p:sp>
      <p:sp>
        <p:nvSpPr>
          <p:cNvPr id="12" name="TextBox 11">
            <a:extLst>
              <a:ext uri="{FF2B5EF4-FFF2-40B4-BE49-F238E27FC236}">
                <a16:creationId xmlns:a16="http://schemas.microsoft.com/office/drawing/2014/main" id="{3DF8B3E3-EBD8-9050-E2A7-49C15A033585}"/>
              </a:ext>
            </a:extLst>
          </p:cNvPr>
          <p:cNvSpPr txBox="1"/>
          <p:nvPr/>
        </p:nvSpPr>
        <p:spPr>
          <a:xfrm>
            <a:off x="5013960" y="2514600"/>
            <a:ext cx="548640" cy="584775"/>
          </a:xfrm>
          <a:prstGeom prst="rect">
            <a:avLst/>
          </a:prstGeom>
          <a:noFill/>
        </p:spPr>
        <p:txBody>
          <a:bodyPr wrap="square" rtlCol="0">
            <a:spAutoFit/>
          </a:bodyPr>
          <a:lstStyle/>
          <a:p>
            <a:r>
              <a:rPr lang="en-US" sz="3200" b="1" dirty="0"/>
              <a:t>4</a:t>
            </a:r>
          </a:p>
        </p:txBody>
      </p:sp>
      <p:sp>
        <p:nvSpPr>
          <p:cNvPr id="13" name="TextBox 12">
            <a:extLst>
              <a:ext uri="{FF2B5EF4-FFF2-40B4-BE49-F238E27FC236}">
                <a16:creationId xmlns:a16="http://schemas.microsoft.com/office/drawing/2014/main" id="{CC116020-4BA7-54E2-01FB-66B14512948D}"/>
              </a:ext>
            </a:extLst>
          </p:cNvPr>
          <p:cNvSpPr txBox="1"/>
          <p:nvPr/>
        </p:nvSpPr>
        <p:spPr>
          <a:xfrm>
            <a:off x="4541520" y="1391186"/>
            <a:ext cx="548640" cy="584775"/>
          </a:xfrm>
          <a:prstGeom prst="rect">
            <a:avLst/>
          </a:prstGeom>
          <a:noFill/>
        </p:spPr>
        <p:txBody>
          <a:bodyPr wrap="square" rtlCol="0">
            <a:spAutoFit/>
          </a:bodyPr>
          <a:lstStyle/>
          <a:p>
            <a:r>
              <a:rPr lang="en-US" sz="3200" b="1" dirty="0"/>
              <a:t>5</a:t>
            </a:r>
          </a:p>
        </p:txBody>
      </p:sp>
    </p:spTree>
    <p:extLst>
      <p:ext uri="{BB962C8B-B14F-4D97-AF65-F5344CB8AC3E}">
        <p14:creationId xmlns:p14="http://schemas.microsoft.com/office/powerpoint/2010/main" val="40104534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3">
            <a:lumMod val="75000"/>
          </a:schemeClr>
        </a:solidFill>
        <a:effectLst/>
      </p:bgPr>
    </p:bg>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E4F55413-E9C0-8BC6-0F3D-DA09F129072C}"/>
              </a:ext>
            </a:extLst>
          </p:cNvPr>
          <p:cNvSpPr/>
          <p:nvPr/>
        </p:nvSpPr>
        <p:spPr>
          <a:xfrm>
            <a:off x="0" y="0"/>
            <a:ext cx="11399520" cy="6858000"/>
          </a:xfrm>
          <a:custGeom>
            <a:avLst/>
            <a:gdLst/>
            <a:ahLst/>
            <a:cxnLst/>
            <a:rect l="l" t="t" r="r" b="b"/>
            <a:pathLst>
              <a:path w="11399520" h="6858000">
                <a:moveTo>
                  <a:pt x="8160782" y="1057870"/>
                </a:moveTo>
                <a:cubicBezTo>
                  <a:pt x="8179038" y="1057870"/>
                  <a:pt x="8190647" y="1064320"/>
                  <a:pt x="8195608" y="1077218"/>
                </a:cubicBezTo>
                <a:cubicBezTo>
                  <a:pt x="8200569" y="1090116"/>
                  <a:pt x="8203049" y="1122164"/>
                  <a:pt x="8203049" y="1173361"/>
                </a:cubicBezTo>
                <a:lnTo>
                  <a:pt x="8203049" y="1650802"/>
                </a:lnTo>
                <a:cubicBezTo>
                  <a:pt x="8203049" y="1698030"/>
                  <a:pt x="8200271" y="1728391"/>
                  <a:pt x="8194715" y="1741884"/>
                </a:cubicBezTo>
                <a:cubicBezTo>
                  <a:pt x="8189159" y="1755378"/>
                  <a:pt x="8177451" y="1762125"/>
                  <a:pt x="8159592" y="1762125"/>
                </a:cubicBezTo>
                <a:cubicBezTo>
                  <a:pt x="8141732" y="1762125"/>
                  <a:pt x="8130124" y="1756370"/>
                  <a:pt x="8124766" y="1744861"/>
                </a:cubicBezTo>
                <a:cubicBezTo>
                  <a:pt x="8119408" y="1733352"/>
                  <a:pt x="8116729" y="1699617"/>
                  <a:pt x="8116729" y="1643658"/>
                </a:cubicBezTo>
                <a:lnTo>
                  <a:pt x="8116729" y="1173361"/>
                </a:lnTo>
                <a:cubicBezTo>
                  <a:pt x="8116729" y="1123752"/>
                  <a:pt x="8119606" y="1092101"/>
                  <a:pt x="8125361" y="1078409"/>
                </a:cubicBezTo>
                <a:cubicBezTo>
                  <a:pt x="8131116" y="1064716"/>
                  <a:pt x="8142923" y="1057870"/>
                  <a:pt x="8160782" y="1057870"/>
                </a:cubicBezTo>
                <a:close/>
                <a:moveTo>
                  <a:pt x="8782883" y="909638"/>
                </a:moveTo>
                <a:cubicBezTo>
                  <a:pt x="8734068" y="909638"/>
                  <a:pt x="8692197" y="917377"/>
                  <a:pt x="8657272" y="932855"/>
                </a:cubicBezTo>
                <a:cubicBezTo>
                  <a:pt x="8622348" y="948333"/>
                  <a:pt x="8593971" y="971153"/>
                  <a:pt x="8572143" y="1001316"/>
                </a:cubicBezTo>
                <a:cubicBezTo>
                  <a:pt x="8550315" y="1031478"/>
                  <a:pt x="8536622" y="1062137"/>
                  <a:pt x="8531066" y="1093291"/>
                </a:cubicBezTo>
                <a:cubicBezTo>
                  <a:pt x="8525510" y="1124446"/>
                  <a:pt x="8522732" y="1167011"/>
                  <a:pt x="8522732" y="1220986"/>
                </a:cubicBezTo>
                <a:lnTo>
                  <a:pt x="8522732" y="1256109"/>
                </a:lnTo>
                <a:lnTo>
                  <a:pt x="8738235" y="1256109"/>
                </a:lnTo>
                <a:lnTo>
                  <a:pt x="8738235" y="1164431"/>
                </a:lnTo>
                <a:cubicBezTo>
                  <a:pt x="8738235" y="1121966"/>
                  <a:pt x="8742706" y="1093589"/>
                  <a:pt x="8751648" y="1079302"/>
                </a:cubicBezTo>
                <a:cubicBezTo>
                  <a:pt x="8760590" y="1065014"/>
                  <a:pt x="8774202" y="1057870"/>
                  <a:pt x="8792483" y="1057870"/>
                </a:cubicBezTo>
                <a:cubicBezTo>
                  <a:pt x="8810764" y="1057870"/>
                  <a:pt x="8824376" y="1064320"/>
                  <a:pt x="8833318" y="1077218"/>
                </a:cubicBezTo>
                <a:cubicBezTo>
                  <a:pt x="8842260" y="1090116"/>
                  <a:pt x="8846731" y="1109663"/>
                  <a:pt x="8846731" y="1135856"/>
                </a:cubicBezTo>
                <a:cubicBezTo>
                  <a:pt x="8846731" y="1169988"/>
                  <a:pt x="8831947" y="1217513"/>
                  <a:pt x="8802380" y="1278434"/>
                </a:cubicBezTo>
                <a:cubicBezTo>
                  <a:pt x="8772813" y="1339354"/>
                  <a:pt x="8679646" y="1498005"/>
                  <a:pt x="8522881" y="1754386"/>
                </a:cubicBezTo>
                <a:lnTo>
                  <a:pt x="8522732" y="1891903"/>
                </a:lnTo>
                <a:lnTo>
                  <a:pt x="9051965" y="1891903"/>
                </a:lnTo>
                <a:lnTo>
                  <a:pt x="9051965" y="1727597"/>
                </a:lnTo>
                <a:lnTo>
                  <a:pt x="8788223" y="1727597"/>
                </a:lnTo>
                <a:cubicBezTo>
                  <a:pt x="8923166" y="1527969"/>
                  <a:pt x="9004431" y="1397397"/>
                  <a:pt x="9032017" y="1335881"/>
                </a:cubicBezTo>
                <a:cubicBezTo>
                  <a:pt x="9059603" y="1274366"/>
                  <a:pt x="9073396" y="1216025"/>
                  <a:pt x="9073396" y="1160859"/>
                </a:cubicBezTo>
                <a:cubicBezTo>
                  <a:pt x="9073396" y="1088231"/>
                  <a:pt x="9048889" y="1028204"/>
                  <a:pt x="8999875" y="980777"/>
                </a:cubicBezTo>
                <a:cubicBezTo>
                  <a:pt x="8950861" y="933351"/>
                  <a:pt x="8878530" y="909638"/>
                  <a:pt x="8782883" y="909638"/>
                </a:cubicBezTo>
                <a:close/>
                <a:moveTo>
                  <a:pt x="8155424" y="909638"/>
                </a:moveTo>
                <a:cubicBezTo>
                  <a:pt x="8090734" y="909638"/>
                  <a:pt x="8035667" y="922933"/>
                  <a:pt x="7990225" y="949523"/>
                </a:cubicBezTo>
                <a:cubicBezTo>
                  <a:pt x="7944783" y="976114"/>
                  <a:pt x="7914422" y="1011436"/>
                  <a:pt x="7899142" y="1055489"/>
                </a:cubicBezTo>
                <a:cubicBezTo>
                  <a:pt x="7883863" y="1099542"/>
                  <a:pt x="7876223" y="1165820"/>
                  <a:pt x="7876223" y="1254323"/>
                </a:cubicBezTo>
                <a:lnTo>
                  <a:pt x="7876223" y="1590675"/>
                </a:lnTo>
                <a:cubicBezTo>
                  <a:pt x="7876223" y="1658541"/>
                  <a:pt x="7880985" y="1708051"/>
                  <a:pt x="7890510" y="1739206"/>
                </a:cubicBezTo>
                <a:cubicBezTo>
                  <a:pt x="7900035" y="1770360"/>
                  <a:pt x="7916109" y="1800027"/>
                  <a:pt x="7938731" y="1828205"/>
                </a:cubicBezTo>
                <a:cubicBezTo>
                  <a:pt x="7961352" y="1856383"/>
                  <a:pt x="7991713" y="1877120"/>
                  <a:pt x="8029813" y="1890415"/>
                </a:cubicBezTo>
                <a:cubicBezTo>
                  <a:pt x="8067913" y="1903710"/>
                  <a:pt x="8115737" y="1910358"/>
                  <a:pt x="8173284" y="1910358"/>
                </a:cubicBezTo>
                <a:cubicBezTo>
                  <a:pt x="8216940" y="1910358"/>
                  <a:pt x="8256429" y="1904008"/>
                  <a:pt x="8291751" y="1891308"/>
                </a:cubicBezTo>
                <a:cubicBezTo>
                  <a:pt x="8327073" y="1878608"/>
                  <a:pt x="8357235" y="1857772"/>
                  <a:pt x="8382238" y="1828800"/>
                </a:cubicBezTo>
                <a:cubicBezTo>
                  <a:pt x="8407241" y="1799828"/>
                  <a:pt x="8423712" y="1768674"/>
                  <a:pt x="8431649" y="1735336"/>
                </a:cubicBezTo>
                <a:cubicBezTo>
                  <a:pt x="8439587" y="1701999"/>
                  <a:pt x="8443555" y="1648817"/>
                  <a:pt x="8443555" y="1575792"/>
                </a:cubicBezTo>
                <a:lnTo>
                  <a:pt x="8443555" y="1254323"/>
                </a:lnTo>
                <a:cubicBezTo>
                  <a:pt x="8443555" y="1181298"/>
                  <a:pt x="8439884" y="1128117"/>
                  <a:pt x="8432542" y="1094780"/>
                </a:cubicBezTo>
                <a:cubicBezTo>
                  <a:pt x="8425200" y="1061442"/>
                  <a:pt x="8411210" y="1031478"/>
                  <a:pt x="8390572" y="1004887"/>
                </a:cubicBezTo>
                <a:cubicBezTo>
                  <a:pt x="8369935" y="978297"/>
                  <a:pt x="8338781" y="955774"/>
                  <a:pt x="8297109" y="937320"/>
                </a:cubicBezTo>
                <a:cubicBezTo>
                  <a:pt x="8255437" y="918865"/>
                  <a:pt x="8208209" y="909638"/>
                  <a:pt x="8155424" y="909638"/>
                </a:cubicBezTo>
                <a:close/>
                <a:moveTo>
                  <a:pt x="0" y="0"/>
                </a:moveTo>
                <a:lnTo>
                  <a:pt x="10607040" y="0"/>
                </a:lnTo>
                <a:lnTo>
                  <a:pt x="10607040" y="4739640"/>
                </a:lnTo>
                <a:lnTo>
                  <a:pt x="11254737" y="4739640"/>
                </a:lnTo>
                <a:cubicBezTo>
                  <a:pt x="11334698" y="4739640"/>
                  <a:pt x="11399520" y="4804462"/>
                  <a:pt x="11399520" y="4884423"/>
                </a:cubicBezTo>
                <a:lnTo>
                  <a:pt x="11399520" y="5463537"/>
                </a:lnTo>
                <a:cubicBezTo>
                  <a:pt x="11399520" y="5543498"/>
                  <a:pt x="11334698" y="5608320"/>
                  <a:pt x="11254737" y="5608320"/>
                </a:cubicBezTo>
                <a:lnTo>
                  <a:pt x="10607040" y="5608320"/>
                </a:lnTo>
                <a:lnTo>
                  <a:pt x="10607040" y="6858000"/>
                </a:lnTo>
                <a:lnTo>
                  <a:pt x="0" y="6858000"/>
                </a:lnTo>
                <a:close/>
              </a:path>
            </a:pathLst>
          </a:custGeom>
          <a:solidFill>
            <a:schemeClr val="accent6">
              <a:lumMod val="75000"/>
            </a:schemeClr>
          </a:solidFill>
          <a:ln>
            <a:noFill/>
          </a:ln>
          <a:effectLst>
            <a:outerShdw blurRad="127000" dist="63500" dir="5400000" algn="ctr" rotWithShape="0">
              <a:srgbClr val="000000">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TextBox 11">
            <a:extLst>
              <a:ext uri="{FF2B5EF4-FFF2-40B4-BE49-F238E27FC236}">
                <a16:creationId xmlns:a16="http://schemas.microsoft.com/office/drawing/2014/main" id="{C8394434-3802-1C49-BC1D-38A4323A413B}"/>
              </a:ext>
            </a:extLst>
          </p:cNvPr>
          <p:cNvSpPr txBox="1"/>
          <p:nvPr/>
        </p:nvSpPr>
        <p:spPr>
          <a:xfrm>
            <a:off x="7360920" y="2574548"/>
            <a:ext cx="2575560" cy="4093428"/>
          </a:xfrm>
          <a:prstGeom prst="rect">
            <a:avLst/>
          </a:prstGeom>
          <a:noFill/>
        </p:spPr>
        <p:txBody>
          <a:bodyPr wrap="square" rtlCol="0">
            <a:spAutoFit/>
          </a:bodyPr>
          <a:lstStyle/>
          <a:p>
            <a:r>
              <a:rPr lang="en-GB" sz="2000" b="1" i="0" dirty="0">
                <a:effectLst/>
                <a:latin typeface="Google Sans"/>
              </a:rPr>
              <a:t>Developers can concentrate on particular features of the software without tightly connecting them by breaking the application up into separate components. The codebase is now simpler to comprehend, alter, and maintain as a result.</a:t>
            </a:r>
            <a:endParaRPr lang="en-US" sz="2000" b="1" dirty="0"/>
          </a:p>
        </p:txBody>
      </p:sp>
      <p:sp>
        <p:nvSpPr>
          <p:cNvPr id="13" name="TextBox 12">
            <a:extLst>
              <a:ext uri="{FF2B5EF4-FFF2-40B4-BE49-F238E27FC236}">
                <a16:creationId xmlns:a16="http://schemas.microsoft.com/office/drawing/2014/main" id="{DABA0D7F-10BE-49BF-C795-3D64F5E6D9CE}"/>
              </a:ext>
            </a:extLst>
          </p:cNvPr>
          <p:cNvSpPr txBox="1"/>
          <p:nvPr/>
        </p:nvSpPr>
        <p:spPr>
          <a:xfrm>
            <a:off x="10744200" y="4836705"/>
            <a:ext cx="548640" cy="584775"/>
          </a:xfrm>
          <a:prstGeom prst="rect">
            <a:avLst/>
          </a:prstGeom>
          <a:noFill/>
        </p:spPr>
        <p:txBody>
          <a:bodyPr wrap="square" rtlCol="0">
            <a:spAutoFit/>
          </a:bodyPr>
          <a:lstStyle/>
          <a:p>
            <a:r>
              <a:rPr lang="en-US" sz="3200" b="1" dirty="0"/>
              <a:t>2</a:t>
            </a:r>
          </a:p>
        </p:txBody>
      </p:sp>
      <p:sp>
        <p:nvSpPr>
          <p:cNvPr id="14" name="Freeform: Shape 13">
            <a:extLst>
              <a:ext uri="{FF2B5EF4-FFF2-40B4-BE49-F238E27FC236}">
                <a16:creationId xmlns:a16="http://schemas.microsoft.com/office/drawing/2014/main" id="{1E74355E-E19E-1304-1FA6-395CB0BA0F3F}"/>
              </a:ext>
            </a:extLst>
          </p:cNvPr>
          <p:cNvSpPr/>
          <p:nvPr/>
        </p:nvSpPr>
        <p:spPr>
          <a:xfrm>
            <a:off x="-4038600" y="0"/>
            <a:ext cx="11399520" cy="6858000"/>
          </a:xfrm>
          <a:custGeom>
            <a:avLst/>
            <a:gdLst/>
            <a:ahLst/>
            <a:cxnLst/>
            <a:rect l="l" t="t" r="r" b="b"/>
            <a:pathLst>
              <a:path w="11399520" h="6858000">
                <a:moveTo>
                  <a:pt x="8160782" y="1057870"/>
                </a:moveTo>
                <a:cubicBezTo>
                  <a:pt x="8179038" y="1057870"/>
                  <a:pt x="8190647" y="1064320"/>
                  <a:pt x="8195608" y="1077218"/>
                </a:cubicBezTo>
                <a:cubicBezTo>
                  <a:pt x="8200569" y="1090116"/>
                  <a:pt x="8203049" y="1122164"/>
                  <a:pt x="8203049" y="1173361"/>
                </a:cubicBezTo>
                <a:lnTo>
                  <a:pt x="8203049" y="1650802"/>
                </a:lnTo>
                <a:cubicBezTo>
                  <a:pt x="8203049" y="1698030"/>
                  <a:pt x="8200271" y="1728391"/>
                  <a:pt x="8194715" y="1741884"/>
                </a:cubicBezTo>
                <a:cubicBezTo>
                  <a:pt x="8189159" y="1755378"/>
                  <a:pt x="8177451" y="1762125"/>
                  <a:pt x="8159592" y="1762125"/>
                </a:cubicBezTo>
                <a:cubicBezTo>
                  <a:pt x="8141732" y="1762125"/>
                  <a:pt x="8130124" y="1756370"/>
                  <a:pt x="8124766" y="1744861"/>
                </a:cubicBezTo>
                <a:cubicBezTo>
                  <a:pt x="8119408" y="1733352"/>
                  <a:pt x="8116729" y="1699617"/>
                  <a:pt x="8116729" y="1643658"/>
                </a:cubicBezTo>
                <a:lnTo>
                  <a:pt x="8116729" y="1173361"/>
                </a:lnTo>
                <a:cubicBezTo>
                  <a:pt x="8116729" y="1123752"/>
                  <a:pt x="8119606" y="1092101"/>
                  <a:pt x="8125361" y="1078409"/>
                </a:cubicBezTo>
                <a:cubicBezTo>
                  <a:pt x="8131116" y="1064716"/>
                  <a:pt x="8142923" y="1057870"/>
                  <a:pt x="8160782" y="1057870"/>
                </a:cubicBezTo>
                <a:close/>
                <a:moveTo>
                  <a:pt x="8155424" y="909638"/>
                </a:moveTo>
                <a:cubicBezTo>
                  <a:pt x="8090734" y="909638"/>
                  <a:pt x="8035667" y="922933"/>
                  <a:pt x="7990225" y="949523"/>
                </a:cubicBezTo>
                <a:cubicBezTo>
                  <a:pt x="7944783" y="976114"/>
                  <a:pt x="7914422" y="1011436"/>
                  <a:pt x="7899142" y="1055489"/>
                </a:cubicBezTo>
                <a:cubicBezTo>
                  <a:pt x="7883863" y="1099542"/>
                  <a:pt x="7876223" y="1165820"/>
                  <a:pt x="7876223" y="1254323"/>
                </a:cubicBezTo>
                <a:lnTo>
                  <a:pt x="7876223" y="1590675"/>
                </a:lnTo>
                <a:cubicBezTo>
                  <a:pt x="7876223" y="1658541"/>
                  <a:pt x="7880985" y="1708051"/>
                  <a:pt x="7890510" y="1739206"/>
                </a:cubicBezTo>
                <a:cubicBezTo>
                  <a:pt x="7900035" y="1770360"/>
                  <a:pt x="7916109" y="1800027"/>
                  <a:pt x="7938731" y="1828205"/>
                </a:cubicBezTo>
                <a:cubicBezTo>
                  <a:pt x="7961352" y="1856383"/>
                  <a:pt x="7991713" y="1877120"/>
                  <a:pt x="8029813" y="1890415"/>
                </a:cubicBezTo>
                <a:cubicBezTo>
                  <a:pt x="8067913" y="1903710"/>
                  <a:pt x="8115737" y="1910358"/>
                  <a:pt x="8173284" y="1910358"/>
                </a:cubicBezTo>
                <a:cubicBezTo>
                  <a:pt x="8216940" y="1910358"/>
                  <a:pt x="8256429" y="1904008"/>
                  <a:pt x="8291751" y="1891308"/>
                </a:cubicBezTo>
                <a:cubicBezTo>
                  <a:pt x="8327073" y="1878608"/>
                  <a:pt x="8357235" y="1857772"/>
                  <a:pt x="8382238" y="1828800"/>
                </a:cubicBezTo>
                <a:cubicBezTo>
                  <a:pt x="8407241" y="1799828"/>
                  <a:pt x="8423712" y="1768674"/>
                  <a:pt x="8431649" y="1735336"/>
                </a:cubicBezTo>
                <a:cubicBezTo>
                  <a:pt x="8439587" y="1701999"/>
                  <a:pt x="8443555" y="1648817"/>
                  <a:pt x="8443555" y="1575792"/>
                </a:cubicBezTo>
                <a:lnTo>
                  <a:pt x="8443555" y="1254323"/>
                </a:lnTo>
                <a:cubicBezTo>
                  <a:pt x="8443555" y="1181298"/>
                  <a:pt x="8439884" y="1128117"/>
                  <a:pt x="8432542" y="1094780"/>
                </a:cubicBezTo>
                <a:cubicBezTo>
                  <a:pt x="8425200" y="1061442"/>
                  <a:pt x="8411210" y="1031478"/>
                  <a:pt x="8390573" y="1004887"/>
                </a:cubicBezTo>
                <a:cubicBezTo>
                  <a:pt x="8369935" y="978297"/>
                  <a:pt x="8338781" y="955774"/>
                  <a:pt x="8297109" y="937320"/>
                </a:cubicBezTo>
                <a:cubicBezTo>
                  <a:pt x="8255437" y="918865"/>
                  <a:pt x="8208209" y="909638"/>
                  <a:pt x="8155424" y="909638"/>
                </a:cubicBezTo>
                <a:close/>
                <a:moveTo>
                  <a:pt x="8790027" y="909042"/>
                </a:moveTo>
                <a:cubicBezTo>
                  <a:pt x="8698349" y="909042"/>
                  <a:pt x="8631476" y="925215"/>
                  <a:pt x="8589407" y="957560"/>
                </a:cubicBezTo>
                <a:cubicBezTo>
                  <a:pt x="8547338" y="989905"/>
                  <a:pt x="8526304" y="1052116"/>
                  <a:pt x="8526304" y="1144191"/>
                </a:cubicBezTo>
                <a:lnTo>
                  <a:pt x="8526304" y="1226344"/>
                </a:lnTo>
                <a:lnTo>
                  <a:pt x="8766810" y="1226344"/>
                </a:lnTo>
                <a:lnTo>
                  <a:pt x="8766810" y="1147167"/>
                </a:lnTo>
                <a:cubicBezTo>
                  <a:pt x="8766810" y="1110258"/>
                  <a:pt x="8769886" y="1086148"/>
                  <a:pt x="8776037" y="1074837"/>
                </a:cubicBezTo>
                <a:cubicBezTo>
                  <a:pt x="8782189" y="1063526"/>
                  <a:pt x="8793599" y="1057870"/>
                  <a:pt x="8810268" y="1057870"/>
                </a:cubicBezTo>
                <a:cubicBezTo>
                  <a:pt x="8824952" y="1057870"/>
                  <a:pt x="8835767" y="1063228"/>
                  <a:pt x="8842712" y="1073944"/>
                </a:cubicBezTo>
                <a:cubicBezTo>
                  <a:pt x="8849658" y="1084659"/>
                  <a:pt x="8853130" y="1106884"/>
                  <a:pt x="8853130" y="1140619"/>
                </a:cubicBezTo>
                <a:lnTo>
                  <a:pt x="8853130" y="1194197"/>
                </a:lnTo>
                <a:cubicBezTo>
                  <a:pt x="8853130" y="1225550"/>
                  <a:pt x="8850154" y="1248569"/>
                  <a:pt x="8844201" y="1263253"/>
                </a:cubicBezTo>
                <a:cubicBezTo>
                  <a:pt x="8838248" y="1277937"/>
                  <a:pt x="8828524" y="1287463"/>
                  <a:pt x="8815030" y="1291828"/>
                </a:cubicBezTo>
                <a:cubicBezTo>
                  <a:pt x="8801537" y="1296194"/>
                  <a:pt x="8766215" y="1298377"/>
                  <a:pt x="8709065" y="1298377"/>
                </a:cubicBezTo>
                <a:lnTo>
                  <a:pt x="8709065" y="1438275"/>
                </a:lnTo>
                <a:cubicBezTo>
                  <a:pt x="8755896" y="1439069"/>
                  <a:pt x="8787447" y="1442145"/>
                  <a:pt x="8803719" y="1447502"/>
                </a:cubicBezTo>
                <a:cubicBezTo>
                  <a:pt x="8819991" y="1452860"/>
                  <a:pt x="8832294" y="1464072"/>
                  <a:pt x="8840629" y="1481138"/>
                </a:cubicBezTo>
                <a:cubicBezTo>
                  <a:pt x="8848963" y="1498203"/>
                  <a:pt x="8853130" y="1525191"/>
                  <a:pt x="8853130" y="1562100"/>
                </a:cubicBezTo>
                <a:lnTo>
                  <a:pt x="8853130" y="1628775"/>
                </a:lnTo>
                <a:cubicBezTo>
                  <a:pt x="8853130" y="1689100"/>
                  <a:pt x="8850154" y="1726406"/>
                  <a:pt x="8844201" y="1740694"/>
                </a:cubicBezTo>
                <a:cubicBezTo>
                  <a:pt x="8838248" y="1754981"/>
                  <a:pt x="8825944" y="1762125"/>
                  <a:pt x="8807291" y="1762125"/>
                </a:cubicBezTo>
                <a:cubicBezTo>
                  <a:pt x="8790226" y="1762125"/>
                  <a:pt x="8779212" y="1756470"/>
                  <a:pt x="8774251" y="1745159"/>
                </a:cubicBezTo>
                <a:cubicBezTo>
                  <a:pt x="8769290" y="1733848"/>
                  <a:pt x="8766810" y="1707356"/>
                  <a:pt x="8766810" y="1665684"/>
                </a:cubicBezTo>
                <a:lnTo>
                  <a:pt x="8766810" y="1509117"/>
                </a:lnTo>
                <a:lnTo>
                  <a:pt x="8526304" y="1509117"/>
                </a:lnTo>
                <a:lnTo>
                  <a:pt x="8526304" y="1585317"/>
                </a:lnTo>
                <a:cubicBezTo>
                  <a:pt x="8526304" y="1676995"/>
                  <a:pt x="8533150" y="1741388"/>
                  <a:pt x="8546842" y="1778496"/>
                </a:cubicBezTo>
                <a:cubicBezTo>
                  <a:pt x="8560534" y="1815604"/>
                  <a:pt x="8589109" y="1846957"/>
                  <a:pt x="8632567" y="1872556"/>
                </a:cubicBezTo>
                <a:cubicBezTo>
                  <a:pt x="8676025" y="1898154"/>
                  <a:pt x="8735854" y="1910953"/>
                  <a:pt x="8812054" y="1910953"/>
                </a:cubicBezTo>
                <a:cubicBezTo>
                  <a:pt x="8879126" y="1910953"/>
                  <a:pt x="8934093" y="1899934"/>
                  <a:pt x="8976955" y="1877895"/>
                </a:cubicBezTo>
                <a:cubicBezTo>
                  <a:pt x="9019818" y="1855856"/>
                  <a:pt x="9049980" y="1823692"/>
                  <a:pt x="9067443" y="1781403"/>
                </a:cubicBezTo>
                <a:cubicBezTo>
                  <a:pt x="9084905" y="1739114"/>
                  <a:pt x="9093637" y="1679653"/>
                  <a:pt x="9093637" y="1603018"/>
                </a:cubicBezTo>
                <a:cubicBezTo>
                  <a:pt x="9093637" y="1499775"/>
                  <a:pt x="9084707" y="1434156"/>
                  <a:pt x="9066848" y="1406161"/>
                </a:cubicBezTo>
                <a:cubicBezTo>
                  <a:pt x="9048988" y="1378166"/>
                  <a:pt x="9021802" y="1358013"/>
                  <a:pt x="8985290" y="1345704"/>
                </a:cubicBezTo>
                <a:cubicBezTo>
                  <a:pt x="9022199" y="1325873"/>
                  <a:pt x="9047996" y="1303959"/>
                  <a:pt x="9062680" y="1279964"/>
                </a:cubicBezTo>
                <a:cubicBezTo>
                  <a:pt x="9077365" y="1255968"/>
                  <a:pt x="9084707" y="1217002"/>
                  <a:pt x="9084707" y="1163064"/>
                </a:cubicBezTo>
                <a:cubicBezTo>
                  <a:pt x="9084707" y="1083348"/>
                  <a:pt x="9064268" y="1021082"/>
                  <a:pt x="9023390" y="976266"/>
                </a:cubicBezTo>
                <a:cubicBezTo>
                  <a:pt x="8982512" y="931450"/>
                  <a:pt x="8904724" y="909042"/>
                  <a:pt x="8790027" y="909042"/>
                </a:cubicBezTo>
                <a:close/>
                <a:moveTo>
                  <a:pt x="0" y="0"/>
                </a:moveTo>
                <a:lnTo>
                  <a:pt x="10607040" y="0"/>
                </a:lnTo>
                <a:lnTo>
                  <a:pt x="10607040" y="3547110"/>
                </a:lnTo>
                <a:lnTo>
                  <a:pt x="11254737" y="3547110"/>
                </a:lnTo>
                <a:cubicBezTo>
                  <a:pt x="11334698" y="3547110"/>
                  <a:pt x="11399520" y="3611932"/>
                  <a:pt x="11399520" y="3691893"/>
                </a:cubicBezTo>
                <a:lnTo>
                  <a:pt x="11399520" y="4271007"/>
                </a:lnTo>
                <a:cubicBezTo>
                  <a:pt x="11399520" y="4350968"/>
                  <a:pt x="11334698" y="4415790"/>
                  <a:pt x="11254737" y="4415790"/>
                </a:cubicBezTo>
                <a:lnTo>
                  <a:pt x="10607040" y="4415790"/>
                </a:lnTo>
                <a:lnTo>
                  <a:pt x="10607040" y="6858000"/>
                </a:lnTo>
                <a:lnTo>
                  <a:pt x="0" y="6858000"/>
                </a:lnTo>
                <a:close/>
              </a:path>
            </a:pathLst>
          </a:custGeom>
          <a:solidFill>
            <a:schemeClr val="accent6">
              <a:lumMod val="60000"/>
              <a:lumOff val="40000"/>
            </a:schemeClr>
          </a:solidFill>
          <a:ln>
            <a:noFill/>
          </a:ln>
          <a:effectLst>
            <a:outerShdw blurRad="127000" dist="63500" dir="5400000" algn="ctr" rotWithShape="0">
              <a:srgbClr val="000000">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Shape 14">
            <a:extLst>
              <a:ext uri="{FF2B5EF4-FFF2-40B4-BE49-F238E27FC236}">
                <a16:creationId xmlns:a16="http://schemas.microsoft.com/office/drawing/2014/main" id="{E23654FA-ADC1-59D4-A8F6-6E3852539234}"/>
              </a:ext>
            </a:extLst>
          </p:cNvPr>
          <p:cNvSpPr/>
          <p:nvPr/>
        </p:nvSpPr>
        <p:spPr>
          <a:xfrm>
            <a:off x="-4442460" y="0"/>
            <a:ext cx="11399520" cy="6858000"/>
          </a:xfrm>
          <a:custGeom>
            <a:avLst/>
            <a:gdLst/>
            <a:ahLst/>
            <a:cxnLst/>
            <a:rect l="l" t="t" r="r" b="b"/>
            <a:pathLst>
              <a:path w="11399520" h="6858000">
                <a:moveTo>
                  <a:pt x="8783479" y="1147763"/>
                </a:moveTo>
                <a:lnTo>
                  <a:pt x="8783479" y="1557933"/>
                </a:lnTo>
                <a:lnTo>
                  <a:pt x="8677215" y="1557933"/>
                </a:lnTo>
                <a:close/>
                <a:moveTo>
                  <a:pt x="8160782" y="1057870"/>
                </a:moveTo>
                <a:cubicBezTo>
                  <a:pt x="8179038" y="1057870"/>
                  <a:pt x="8190647" y="1064320"/>
                  <a:pt x="8195608" y="1077218"/>
                </a:cubicBezTo>
                <a:cubicBezTo>
                  <a:pt x="8200569" y="1090116"/>
                  <a:pt x="8203049" y="1122164"/>
                  <a:pt x="8203049" y="1173361"/>
                </a:cubicBezTo>
                <a:lnTo>
                  <a:pt x="8203049" y="1650802"/>
                </a:lnTo>
                <a:cubicBezTo>
                  <a:pt x="8203049" y="1698030"/>
                  <a:pt x="8200271" y="1728391"/>
                  <a:pt x="8194715" y="1741884"/>
                </a:cubicBezTo>
                <a:cubicBezTo>
                  <a:pt x="8189159" y="1755378"/>
                  <a:pt x="8177451" y="1762125"/>
                  <a:pt x="8159591" y="1762125"/>
                </a:cubicBezTo>
                <a:cubicBezTo>
                  <a:pt x="8141732" y="1762125"/>
                  <a:pt x="8130124" y="1756370"/>
                  <a:pt x="8124766" y="1744861"/>
                </a:cubicBezTo>
                <a:cubicBezTo>
                  <a:pt x="8119408" y="1733352"/>
                  <a:pt x="8116729" y="1699617"/>
                  <a:pt x="8116729" y="1643658"/>
                </a:cubicBezTo>
                <a:lnTo>
                  <a:pt x="8116729" y="1173361"/>
                </a:lnTo>
                <a:cubicBezTo>
                  <a:pt x="8116729" y="1123752"/>
                  <a:pt x="8119606" y="1092101"/>
                  <a:pt x="8125361" y="1078409"/>
                </a:cubicBezTo>
                <a:cubicBezTo>
                  <a:pt x="8131116" y="1064716"/>
                  <a:pt x="8142923" y="1057870"/>
                  <a:pt x="8160782" y="1057870"/>
                </a:cubicBezTo>
                <a:close/>
                <a:moveTo>
                  <a:pt x="8705493" y="928092"/>
                </a:moveTo>
                <a:lnTo>
                  <a:pt x="8497729" y="1557933"/>
                </a:lnTo>
                <a:lnTo>
                  <a:pt x="8497729" y="1722239"/>
                </a:lnTo>
                <a:lnTo>
                  <a:pt x="8783479" y="1722239"/>
                </a:lnTo>
                <a:lnTo>
                  <a:pt x="8783479" y="1891903"/>
                </a:lnTo>
                <a:lnTo>
                  <a:pt x="9023985" y="1891903"/>
                </a:lnTo>
                <a:lnTo>
                  <a:pt x="9023985" y="1722239"/>
                </a:lnTo>
                <a:lnTo>
                  <a:pt x="9092446" y="1722239"/>
                </a:lnTo>
                <a:lnTo>
                  <a:pt x="9092446" y="1557933"/>
                </a:lnTo>
                <a:lnTo>
                  <a:pt x="9023985" y="1557933"/>
                </a:lnTo>
                <a:lnTo>
                  <a:pt x="9023985" y="928092"/>
                </a:lnTo>
                <a:close/>
                <a:moveTo>
                  <a:pt x="8155424" y="909638"/>
                </a:moveTo>
                <a:cubicBezTo>
                  <a:pt x="8090734" y="909638"/>
                  <a:pt x="8035667" y="922933"/>
                  <a:pt x="7990225" y="949523"/>
                </a:cubicBezTo>
                <a:cubicBezTo>
                  <a:pt x="7944783" y="976114"/>
                  <a:pt x="7914422" y="1011436"/>
                  <a:pt x="7899142" y="1055489"/>
                </a:cubicBezTo>
                <a:cubicBezTo>
                  <a:pt x="7883863" y="1099542"/>
                  <a:pt x="7876223" y="1165820"/>
                  <a:pt x="7876223" y="1254323"/>
                </a:cubicBezTo>
                <a:lnTo>
                  <a:pt x="7876223" y="1590675"/>
                </a:lnTo>
                <a:cubicBezTo>
                  <a:pt x="7876223" y="1658541"/>
                  <a:pt x="7880985" y="1708051"/>
                  <a:pt x="7890510" y="1739206"/>
                </a:cubicBezTo>
                <a:cubicBezTo>
                  <a:pt x="7900035" y="1770360"/>
                  <a:pt x="7916109" y="1800027"/>
                  <a:pt x="7938731" y="1828205"/>
                </a:cubicBezTo>
                <a:cubicBezTo>
                  <a:pt x="7961352" y="1856383"/>
                  <a:pt x="7991713" y="1877120"/>
                  <a:pt x="8029813" y="1890415"/>
                </a:cubicBezTo>
                <a:cubicBezTo>
                  <a:pt x="8067913" y="1903710"/>
                  <a:pt x="8115737" y="1910358"/>
                  <a:pt x="8173284" y="1910358"/>
                </a:cubicBezTo>
                <a:cubicBezTo>
                  <a:pt x="8216940" y="1910358"/>
                  <a:pt x="8256429" y="1904008"/>
                  <a:pt x="8291751" y="1891308"/>
                </a:cubicBezTo>
                <a:cubicBezTo>
                  <a:pt x="8327073" y="1878608"/>
                  <a:pt x="8357235" y="1857772"/>
                  <a:pt x="8382238" y="1828800"/>
                </a:cubicBezTo>
                <a:cubicBezTo>
                  <a:pt x="8407241" y="1799828"/>
                  <a:pt x="8423712" y="1768674"/>
                  <a:pt x="8431649" y="1735336"/>
                </a:cubicBezTo>
                <a:cubicBezTo>
                  <a:pt x="8439587" y="1701999"/>
                  <a:pt x="8443555" y="1648817"/>
                  <a:pt x="8443555" y="1575792"/>
                </a:cubicBezTo>
                <a:lnTo>
                  <a:pt x="8443555" y="1254323"/>
                </a:lnTo>
                <a:cubicBezTo>
                  <a:pt x="8443555" y="1181298"/>
                  <a:pt x="8439884" y="1128117"/>
                  <a:pt x="8432542" y="1094780"/>
                </a:cubicBezTo>
                <a:cubicBezTo>
                  <a:pt x="8425200" y="1061442"/>
                  <a:pt x="8411210" y="1031478"/>
                  <a:pt x="8390572" y="1004887"/>
                </a:cubicBezTo>
                <a:cubicBezTo>
                  <a:pt x="8369935" y="978297"/>
                  <a:pt x="8338781" y="955774"/>
                  <a:pt x="8297109" y="937320"/>
                </a:cubicBezTo>
                <a:cubicBezTo>
                  <a:pt x="8255437" y="918865"/>
                  <a:pt x="8208209" y="909638"/>
                  <a:pt x="8155424" y="909638"/>
                </a:cubicBezTo>
                <a:close/>
                <a:moveTo>
                  <a:pt x="0" y="0"/>
                </a:moveTo>
                <a:lnTo>
                  <a:pt x="10607040" y="0"/>
                </a:lnTo>
                <a:lnTo>
                  <a:pt x="10607040" y="2398395"/>
                </a:lnTo>
                <a:lnTo>
                  <a:pt x="11254737" y="2398395"/>
                </a:lnTo>
                <a:cubicBezTo>
                  <a:pt x="11334698" y="2398395"/>
                  <a:pt x="11399520" y="2463217"/>
                  <a:pt x="11399520" y="2543178"/>
                </a:cubicBezTo>
                <a:lnTo>
                  <a:pt x="11399520" y="3122292"/>
                </a:lnTo>
                <a:cubicBezTo>
                  <a:pt x="11399520" y="3202253"/>
                  <a:pt x="11334698" y="3267075"/>
                  <a:pt x="11254737" y="3267075"/>
                </a:cubicBezTo>
                <a:lnTo>
                  <a:pt x="10607040" y="3267075"/>
                </a:lnTo>
                <a:lnTo>
                  <a:pt x="10607040" y="6858000"/>
                </a:lnTo>
                <a:lnTo>
                  <a:pt x="0" y="6858000"/>
                </a:lnTo>
                <a:close/>
              </a:path>
            </a:pathLst>
          </a:custGeom>
          <a:solidFill>
            <a:schemeClr val="accent6">
              <a:lumMod val="40000"/>
              <a:lumOff val="60000"/>
            </a:schemeClr>
          </a:solidFill>
          <a:ln>
            <a:noFill/>
          </a:ln>
          <a:effectLst>
            <a:outerShdw blurRad="127000" dist="63500" dir="5400000" algn="ctr" rotWithShape="0">
              <a:srgbClr val="000000">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59040588-1309-7319-760D-D554F9660398}"/>
              </a:ext>
            </a:extLst>
          </p:cNvPr>
          <p:cNvSpPr/>
          <p:nvPr/>
        </p:nvSpPr>
        <p:spPr>
          <a:xfrm>
            <a:off x="-4907280" y="0"/>
            <a:ext cx="11399520" cy="6858000"/>
          </a:xfrm>
          <a:custGeom>
            <a:avLst/>
            <a:gdLst/>
            <a:ahLst/>
            <a:cxnLst/>
            <a:rect l="l" t="t" r="r" b="b"/>
            <a:pathLst>
              <a:path w="11399520" h="6858000">
                <a:moveTo>
                  <a:pt x="8160782" y="1057870"/>
                </a:moveTo>
                <a:cubicBezTo>
                  <a:pt x="8179038" y="1057870"/>
                  <a:pt x="8190647" y="1064320"/>
                  <a:pt x="8195608" y="1077218"/>
                </a:cubicBezTo>
                <a:cubicBezTo>
                  <a:pt x="8200569" y="1090116"/>
                  <a:pt x="8203049" y="1122164"/>
                  <a:pt x="8203049" y="1173361"/>
                </a:cubicBezTo>
                <a:lnTo>
                  <a:pt x="8203049" y="1650802"/>
                </a:lnTo>
                <a:cubicBezTo>
                  <a:pt x="8203049" y="1698030"/>
                  <a:pt x="8200271" y="1728391"/>
                  <a:pt x="8194715" y="1741884"/>
                </a:cubicBezTo>
                <a:cubicBezTo>
                  <a:pt x="8189159" y="1755378"/>
                  <a:pt x="8177451" y="1762125"/>
                  <a:pt x="8159591" y="1762125"/>
                </a:cubicBezTo>
                <a:cubicBezTo>
                  <a:pt x="8141732" y="1762125"/>
                  <a:pt x="8130124" y="1756370"/>
                  <a:pt x="8124766" y="1744861"/>
                </a:cubicBezTo>
                <a:cubicBezTo>
                  <a:pt x="8119408" y="1733352"/>
                  <a:pt x="8116729" y="1699617"/>
                  <a:pt x="8116729" y="1643658"/>
                </a:cubicBezTo>
                <a:lnTo>
                  <a:pt x="8116729" y="1173361"/>
                </a:lnTo>
                <a:cubicBezTo>
                  <a:pt x="8116729" y="1123752"/>
                  <a:pt x="8119606" y="1092101"/>
                  <a:pt x="8125361" y="1078409"/>
                </a:cubicBezTo>
                <a:cubicBezTo>
                  <a:pt x="8131116" y="1064716"/>
                  <a:pt x="8142923" y="1057870"/>
                  <a:pt x="8160782" y="1057870"/>
                </a:cubicBezTo>
                <a:close/>
                <a:moveTo>
                  <a:pt x="8542377" y="928092"/>
                </a:moveTo>
                <a:lnTo>
                  <a:pt x="8532257" y="1413867"/>
                </a:lnTo>
                <a:lnTo>
                  <a:pt x="8770382" y="1413867"/>
                </a:lnTo>
                <a:cubicBezTo>
                  <a:pt x="8770382" y="1385689"/>
                  <a:pt x="8771473" y="1367731"/>
                  <a:pt x="8773656" y="1359991"/>
                </a:cubicBezTo>
                <a:cubicBezTo>
                  <a:pt x="8775839" y="1352252"/>
                  <a:pt x="8780701" y="1345009"/>
                  <a:pt x="8788241" y="1338263"/>
                </a:cubicBezTo>
                <a:cubicBezTo>
                  <a:pt x="8795782" y="1331516"/>
                  <a:pt x="8805108" y="1328142"/>
                  <a:pt x="8816221" y="1328142"/>
                </a:cubicBezTo>
                <a:cubicBezTo>
                  <a:pt x="8833684" y="1328142"/>
                  <a:pt x="8846185" y="1334691"/>
                  <a:pt x="8853726" y="1347788"/>
                </a:cubicBezTo>
                <a:cubicBezTo>
                  <a:pt x="8861266" y="1360884"/>
                  <a:pt x="8865036" y="1385491"/>
                  <a:pt x="8865036" y="1421606"/>
                </a:cubicBezTo>
                <a:lnTo>
                  <a:pt x="8865036" y="1612702"/>
                </a:lnTo>
                <a:cubicBezTo>
                  <a:pt x="8864243" y="1679773"/>
                  <a:pt x="8863548" y="1717675"/>
                  <a:pt x="8862953" y="1726406"/>
                </a:cubicBezTo>
                <a:cubicBezTo>
                  <a:pt x="8862358" y="1735138"/>
                  <a:pt x="8858389" y="1743273"/>
                  <a:pt x="8851047" y="1750814"/>
                </a:cubicBezTo>
                <a:cubicBezTo>
                  <a:pt x="8843704" y="1758355"/>
                  <a:pt x="8834080" y="1762125"/>
                  <a:pt x="8822174" y="1762125"/>
                </a:cubicBezTo>
                <a:cubicBezTo>
                  <a:pt x="8796377" y="1762125"/>
                  <a:pt x="8781296" y="1749028"/>
                  <a:pt x="8776930" y="1722834"/>
                </a:cubicBezTo>
                <a:cubicBezTo>
                  <a:pt x="8772565" y="1696641"/>
                  <a:pt x="8770382" y="1652389"/>
                  <a:pt x="8770382" y="1590080"/>
                </a:cubicBezTo>
                <a:lnTo>
                  <a:pt x="8770382" y="1529953"/>
                </a:lnTo>
                <a:lnTo>
                  <a:pt x="8529876" y="1529953"/>
                </a:lnTo>
                <a:lnTo>
                  <a:pt x="8529876" y="1582341"/>
                </a:lnTo>
                <a:cubicBezTo>
                  <a:pt x="8529876" y="1672034"/>
                  <a:pt x="8539797" y="1738313"/>
                  <a:pt x="8559641" y="1781175"/>
                </a:cubicBezTo>
                <a:cubicBezTo>
                  <a:pt x="8579485" y="1824037"/>
                  <a:pt x="8613021" y="1856284"/>
                  <a:pt x="8660249" y="1877913"/>
                </a:cubicBezTo>
                <a:cubicBezTo>
                  <a:pt x="8707477" y="1899543"/>
                  <a:pt x="8762048" y="1910358"/>
                  <a:pt x="8823960" y="1910358"/>
                </a:cubicBezTo>
                <a:cubicBezTo>
                  <a:pt x="8879126" y="1910358"/>
                  <a:pt x="8925858" y="1903115"/>
                  <a:pt x="8964156" y="1888629"/>
                </a:cubicBezTo>
                <a:cubicBezTo>
                  <a:pt x="9002454" y="1874143"/>
                  <a:pt x="9032319" y="1853307"/>
                  <a:pt x="9053751" y="1826121"/>
                </a:cubicBezTo>
                <a:cubicBezTo>
                  <a:pt x="9075182" y="1798935"/>
                  <a:pt x="9089172" y="1769368"/>
                  <a:pt x="9095720" y="1737420"/>
                </a:cubicBezTo>
                <a:cubicBezTo>
                  <a:pt x="9102269" y="1705471"/>
                  <a:pt x="9105543" y="1655366"/>
                  <a:pt x="9105543" y="1587103"/>
                </a:cubicBezTo>
                <a:lnTo>
                  <a:pt x="9105543" y="1449586"/>
                </a:lnTo>
                <a:cubicBezTo>
                  <a:pt x="9105543" y="1344017"/>
                  <a:pt x="9088576" y="1272679"/>
                  <a:pt x="9054644" y="1235571"/>
                </a:cubicBezTo>
                <a:cubicBezTo>
                  <a:pt x="9020711" y="1198463"/>
                  <a:pt x="8970605" y="1179909"/>
                  <a:pt x="8904327" y="1179909"/>
                </a:cubicBezTo>
                <a:cubicBezTo>
                  <a:pt x="8845590" y="1179909"/>
                  <a:pt x="8797568" y="1201936"/>
                  <a:pt x="8760262" y="1245989"/>
                </a:cubicBezTo>
                <a:lnTo>
                  <a:pt x="8760262" y="1082278"/>
                </a:lnTo>
                <a:lnTo>
                  <a:pt x="9058513" y="1082278"/>
                </a:lnTo>
                <a:lnTo>
                  <a:pt x="9058513" y="928092"/>
                </a:lnTo>
                <a:close/>
                <a:moveTo>
                  <a:pt x="8155424" y="909638"/>
                </a:moveTo>
                <a:cubicBezTo>
                  <a:pt x="8090734" y="909638"/>
                  <a:pt x="8035667" y="922933"/>
                  <a:pt x="7990225" y="949523"/>
                </a:cubicBezTo>
                <a:cubicBezTo>
                  <a:pt x="7944783" y="976114"/>
                  <a:pt x="7914422" y="1011436"/>
                  <a:pt x="7899142" y="1055489"/>
                </a:cubicBezTo>
                <a:cubicBezTo>
                  <a:pt x="7883863" y="1099542"/>
                  <a:pt x="7876223" y="1165820"/>
                  <a:pt x="7876223" y="1254323"/>
                </a:cubicBezTo>
                <a:lnTo>
                  <a:pt x="7876223" y="1590675"/>
                </a:lnTo>
                <a:cubicBezTo>
                  <a:pt x="7876223" y="1658541"/>
                  <a:pt x="7880985" y="1708051"/>
                  <a:pt x="7890510" y="1739206"/>
                </a:cubicBezTo>
                <a:cubicBezTo>
                  <a:pt x="7900035" y="1770360"/>
                  <a:pt x="7916109" y="1800027"/>
                  <a:pt x="7938731" y="1828205"/>
                </a:cubicBezTo>
                <a:cubicBezTo>
                  <a:pt x="7961352" y="1856383"/>
                  <a:pt x="7991713" y="1877120"/>
                  <a:pt x="8029813" y="1890415"/>
                </a:cubicBezTo>
                <a:cubicBezTo>
                  <a:pt x="8067913" y="1903710"/>
                  <a:pt x="8115737" y="1910358"/>
                  <a:pt x="8173284" y="1910358"/>
                </a:cubicBezTo>
                <a:cubicBezTo>
                  <a:pt x="8216940" y="1910358"/>
                  <a:pt x="8256429" y="1904008"/>
                  <a:pt x="8291751" y="1891308"/>
                </a:cubicBezTo>
                <a:cubicBezTo>
                  <a:pt x="8327073" y="1878608"/>
                  <a:pt x="8357235" y="1857772"/>
                  <a:pt x="8382238" y="1828800"/>
                </a:cubicBezTo>
                <a:cubicBezTo>
                  <a:pt x="8407241" y="1799828"/>
                  <a:pt x="8423712" y="1768674"/>
                  <a:pt x="8431649" y="1735336"/>
                </a:cubicBezTo>
                <a:cubicBezTo>
                  <a:pt x="8439587" y="1701999"/>
                  <a:pt x="8443555" y="1648817"/>
                  <a:pt x="8443555" y="1575792"/>
                </a:cubicBezTo>
                <a:lnTo>
                  <a:pt x="8443555" y="1254323"/>
                </a:lnTo>
                <a:cubicBezTo>
                  <a:pt x="8443555" y="1181298"/>
                  <a:pt x="8439884" y="1128117"/>
                  <a:pt x="8432542" y="1094780"/>
                </a:cubicBezTo>
                <a:cubicBezTo>
                  <a:pt x="8425200" y="1061442"/>
                  <a:pt x="8411210" y="1031478"/>
                  <a:pt x="8390573" y="1004887"/>
                </a:cubicBezTo>
                <a:cubicBezTo>
                  <a:pt x="8369935" y="978297"/>
                  <a:pt x="8338781" y="955774"/>
                  <a:pt x="8297109" y="937320"/>
                </a:cubicBezTo>
                <a:cubicBezTo>
                  <a:pt x="8255437" y="918865"/>
                  <a:pt x="8208209" y="909638"/>
                  <a:pt x="8155424" y="909638"/>
                </a:cubicBezTo>
                <a:close/>
                <a:moveTo>
                  <a:pt x="0" y="0"/>
                </a:moveTo>
                <a:lnTo>
                  <a:pt x="10607040" y="0"/>
                </a:lnTo>
                <a:lnTo>
                  <a:pt x="10607040" y="1249680"/>
                </a:lnTo>
                <a:lnTo>
                  <a:pt x="11254737" y="1249680"/>
                </a:lnTo>
                <a:cubicBezTo>
                  <a:pt x="11334698" y="1249680"/>
                  <a:pt x="11399520" y="1314502"/>
                  <a:pt x="11399520" y="1394463"/>
                </a:cubicBezTo>
                <a:lnTo>
                  <a:pt x="11399520" y="1973577"/>
                </a:lnTo>
                <a:cubicBezTo>
                  <a:pt x="11399520" y="2053538"/>
                  <a:pt x="11334698" y="2118360"/>
                  <a:pt x="11254737" y="2118360"/>
                </a:cubicBezTo>
                <a:lnTo>
                  <a:pt x="10607040" y="2118360"/>
                </a:lnTo>
                <a:lnTo>
                  <a:pt x="10607040" y="6858000"/>
                </a:lnTo>
                <a:lnTo>
                  <a:pt x="0" y="6858000"/>
                </a:lnTo>
                <a:close/>
              </a:path>
            </a:pathLst>
          </a:custGeom>
          <a:solidFill>
            <a:schemeClr val="accent6">
              <a:lumMod val="20000"/>
              <a:lumOff val="80000"/>
            </a:schemeClr>
          </a:solidFill>
          <a:ln>
            <a:noFill/>
          </a:ln>
          <a:effectLst>
            <a:outerShdw blurRad="127000" dist="63500" dir="5400000" algn="ctr" rotWithShape="0">
              <a:srgbClr val="000000">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r>
              <a:rPr lang="en-GB" b="0" i="0" dirty="0">
                <a:solidFill>
                  <a:srgbClr val="E3E3E3"/>
                </a:solidFill>
                <a:effectLst/>
                <a:latin typeface="Google Sans"/>
              </a:rPr>
              <a:t>MVC is a popular design pattern for developing web applications.</a:t>
            </a:r>
            <a:endParaRPr lang="en-US" dirty="0"/>
          </a:p>
        </p:txBody>
      </p:sp>
      <p:sp>
        <p:nvSpPr>
          <p:cNvPr id="18" name="TextBox 17">
            <a:extLst>
              <a:ext uri="{FF2B5EF4-FFF2-40B4-BE49-F238E27FC236}">
                <a16:creationId xmlns:a16="http://schemas.microsoft.com/office/drawing/2014/main" id="{A09E9972-84D7-6945-C805-FF51B7A3B533}"/>
              </a:ext>
            </a:extLst>
          </p:cNvPr>
          <p:cNvSpPr txBox="1"/>
          <p:nvPr/>
        </p:nvSpPr>
        <p:spPr>
          <a:xfrm>
            <a:off x="5943600" y="1301025"/>
            <a:ext cx="548640" cy="584775"/>
          </a:xfrm>
          <a:prstGeom prst="rect">
            <a:avLst/>
          </a:prstGeom>
          <a:noFill/>
        </p:spPr>
        <p:txBody>
          <a:bodyPr wrap="square" rtlCol="0">
            <a:spAutoFit/>
          </a:bodyPr>
          <a:lstStyle/>
          <a:p>
            <a:r>
              <a:rPr lang="en-US" sz="3200" b="1" dirty="0"/>
              <a:t>5</a:t>
            </a:r>
          </a:p>
        </p:txBody>
      </p:sp>
      <p:sp>
        <p:nvSpPr>
          <p:cNvPr id="19" name="TextBox 18">
            <a:extLst>
              <a:ext uri="{FF2B5EF4-FFF2-40B4-BE49-F238E27FC236}">
                <a16:creationId xmlns:a16="http://schemas.microsoft.com/office/drawing/2014/main" id="{97FB722F-7614-7FE2-D151-4584ECCC8CE3}"/>
              </a:ext>
            </a:extLst>
          </p:cNvPr>
          <p:cNvSpPr txBox="1"/>
          <p:nvPr/>
        </p:nvSpPr>
        <p:spPr>
          <a:xfrm>
            <a:off x="6377940" y="2574548"/>
            <a:ext cx="548640" cy="584775"/>
          </a:xfrm>
          <a:prstGeom prst="rect">
            <a:avLst/>
          </a:prstGeom>
          <a:noFill/>
        </p:spPr>
        <p:txBody>
          <a:bodyPr wrap="square" rtlCol="0">
            <a:spAutoFit/>
          </a:bodyPr>
          <a:lstStyle/>
          <a:p>
            <a:r>
              <a:rPr lang="en-US" sz="3200" b="1" dirty="0"/>
              <a:t>4</a:t>
            </a:r>
          </a:p>
        </p:txBody>
      </p:sp>
      <p:sp>
        <p:nvSpPr>
          <p:cNvPr id="20" name="TextBox 19">
            <a:extLst>
              <a:ext uri="{FF2B5EF4-FFF2-40B4-BE49-F238E27FC236}">
                <a16:creationId xmlns:a16="http://schemas.microsoft.com/office/drawing/2014/main" id="{3339DA5D-1796-CF28-2B82-3DF45981279A}"/>
              </a:ext>
            </a:extLst>
          </p:cNvPr>
          <p:cNvSpPr txBox="1"/>
          <p:nvPr/>
        </p:nvSpPr>
        <p:spPr>
          <a:xfrm>
            <a:off x="6705600" y="3668940"/>
            <a:ext cx="548640" cy="584775"/>
          </a:xfrm>
          <a:prstGeom prst="rect">
            <a:avLst/>
          </a:prstGeom>
          <a:noFill/>
        </p:spPr>
        <p:txBody>
          <a:bodyPr wrap="square" rtlCol="0">
            <a:spAutoFit/>
          </a:bodyPr>
          <a:lstStyle/>
          <a:p>
            <a:r>
              <a:rPr lang="en-US" sz="3200" b="1" dirty="0"/>
              <a:t>3</a:t>
            </a:r>
          </a:p>
        </p:txBody>
      </p:sp>
    </p:spTree>
    <p:extLst>
      <p:ext uri="{BB962C8B-B14F-4D97-AF65-F5344CB8AC3E}">
        <p14:creationId xmlns:p14="http://schemas.microsoft.com/office/powerpoint/2010/main" val="20457001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3">
            <a:lumMod val="75000"/>
          </a:schemeClr>
        </a:solidFill>
        <a:effectLst/>
      </p:bgPr>
    </p:bg>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0F04278B-4F0E-D0A4-4934-2E948422C40A}"/>
              </a:ext>
            </a:extLst>
          </p:cNvPr>
          <p:cNvSpPr/>
          <p:nvPr/>
        </p:nvSpPr>
        <p:spPr>
          <a:xfrm>
            <a:off x="0" y="0"/>
            <a:ext cx="11399520" cy="6858000"/>
          </a:xfrm>
          <a:custGeom>
            <a:avLst/>
            <a:gdLst/>
            <a:ahLst/>
            <a:cxnLst/>
            <a:rect l="l" t="t" r="r" b="b"/>
            <a:pathLst>
              <a:path w="11399520" h="6858000">
                <a:moveTo>
                  <a:pt x="8160782" y="1057870"/>
                </a:moveTo>
                <a:cubicBezTo>
                  <a:pt x="8179038" y="1057870"/>
                  <a:pt x="8190647" y="1064320"/>
                  <a:pt x="8195608" y="1077218"/>
                </a:cubicBezTo>
                <a:cubicBezTo>
                  <a:pt x="8200569" y="1090116"/>
                  <a:pt x="8203049" y="1122164"/>
                  <a:pt x="8203049" y="1173361"/>
                </a:cubicBezTo>
                <a:lnTo>
                  <a:pt x="8203049" y="1650802"/>
                </a:lnTo>
                <a:cubicBezTo>
                  <a:pt x="8203049" y="1698030"/>
                  <a:pt x="8200271" y="1728391"/>
                  <a:pt x="8194715" y="1741884"/>
                </a:cubicBezTo>
                <a:cubicBezTo>
                  <a:pt x="8189159" y="1755378"/>
                  <a:pt x="8177451" y="1762125"/>
                  <a:pt x="8159592" y="1762125"/>
                </a:cubicBezTo>
                <a:cubicBezTo>
                  <a:pt x="8141732" y="1762125"/>
                  <a:pt x="8130124" y="1756370"/>
                  <a:pt x="8124766" y="1744861"/>
                </a:cubicBezTo>
                <a:cubicBezTo>
                  <a:pt x="8119408" y="1733352"/>
                  <a:pt x="8116729" y="1699617"/>
                  <a:pt x="8116729" y="1643658"/>
                </a:cubicBezTo>
                <a:lnTo>
                  <a:pt x="8116729" y="1173361"/>
                </a:lnTo>
                <a:cubicBezTo>
                  <a:pt x="8116729" y="1123752"/>
                  <a:pt x="8119606" y="1092101"/>
                  <a:pt x="8125361" y="1078409"/>
                </a:cubicBezTo>
                <a:cubicBezTo>
                  <a:pt x="8131116" y="1064716"/>
                  <a:pt x="8142923" y="1057870"/>
                  <a:pt x="8160782" y="1057870"/>
                </a:cubicBezTo>
                <a:close/>
                <a:moveTo>
                  <a:pt x="8155424" y="909638"/>
                </a:moveTo>
                <a:cubicBezTo>
                  <a:pt x="8090734" y="909638"/>
                  <a:pt x="8035667" y="922933"/>
                  <a:pt x="7990225" y="949523"/>
                </a:cubicBezTo>
                <a:cubicBezTo>
                  <a:pt x="7944783" y="976114"/>
                  <a:pt x="7914422" y="1011436"/>
                  <a:pt x="7899142" y="1055489"/>
                </a:cubicBezTo>
                <a:cubicBezTo>
                  <a:pt x="7883863" y="1099542"/>
                  <a:pt x="7876223" y="1165820"/>
                  <a:pt x="7876223" y="1254323"/>
                </a:cubicBezTo>
                <a:lnTo>
                  <a:pt x="7876223" y="1590675"/>
                </a:lnTo>
                <a:cubicBezTo>
                  <a:pt x="7876223" y="1658541"/>
                  <a:pt x="7880985" y="1708051"/>
                  <a:pt x="7890510" y="1739206"/>
                </a:cubicBezTo>
                <a:cubicBezTo>
                  <a:pt x="7900035" y="1770360"/>
                  <a:pt x="7916109" y="1800027"/>
                  <a:pt x="7938731" y="1828205"/>
                </a:cubicBezTo>
                <a:cubicBezTo>
                  <a:pt x="7961352" y="1856383"/>
                  <a:pt x="7991713" y="1877120"/>
                  <a:pt x="8029813" y="1890415"/>
                </a:cubicBezTo>
                <a:cubicBezTo>
                  <a:pt x="8067913" y="1903710"/>
                  <a:pt x="8115737" y="1910358"/>
                  <a:pt x="8173284" y="1910358"/>
                </a:cubicBezTo>
                <a:cubicBezTo>
                  <a:pt x="8216940" y="1910358"/>
                  <a:pt x="8256429" y="1904008"/>
                  <a:pt x="8291751" y="1891308"/>
                </a:cubicBezTo>
                <a:cubicBezTo>
                  <a:pt x="8327073" y="1878608"/>
                  <a:pt x="8357235" y="1857772"/>
                  <a:pt x="8382238" y="1828800"/>
                </a:cubicBezTo>
                <a:cubicBezTo>
                  <a:pt x="8407241" y="1799828"/>
                  <a:pt x="8423712" y="1768674"/>
                  <a:pt x="8431649" y="1735336"/>
                </a:cubicBezTo>
                <a:cubicBezTo>
                  <a:pt x="8439587" y="1701999"/>
                  <a:pt x="8443555" y="1648817"/>
                  <a:pt x="8443555" y="1575792"/>
                </a:cubicBezTo>
                <a:lnTo>
                  <a:pt x="8443555" y="1254323"/>
                </a:lnTo>
                <a:cubicBezTo>
                  <a:pt x="8443555" y="1181298"/>
                  <a:pt x="8439884" y="1128117"/>
                  <a:pt x="8432542" y="1094780"/>
                </a:cubicBezTo>
                <a:cubicBezTo>
                  <a:pt x="8425200" y="1061442"/>
                  <a:pt x="8411210" y="1031478"/>
                  <a:pt x="8390573" y="1004887"/>
                </a:cubicBezTo>
                <a:cubicBezTo>
                  <a:pt x="8369935" y="978297"/>
                  <a:pt x="8338781" y="955774"/>
                  <a:pt x="8297109" y="937320"/>
                </a:cubicBezTo>
                <a:cubicBezTo>
                  <a:pt x="8255437" y="918865"/>
                  <a:pt x="8208209" y="909638"/>
                  <a:pt x="8155424" y="909638"/>
                </a:cubicBezTo>
                <a:close/>
                <a:moveTo>
                  <a:pt x="8790027" y="909042"/>
                </a:moveTo>
                <a:cubicBezTo>
                  <a:pt x="8698349" y="909042"/>
                  <a:pt x="8631476" y="925215"/>
                  <a:pt x="8589407" y="957560"/>
                </a:cubicBezTo>
                <a:cubicBezTo>
                  <a:pt x="8547338" y="989905"/>
                  <a:pt x="8526304" y="1052116"/>
                  <a:pt x="8526304" y="1144191"/>
                </a:cubicBezTo>
                <a:lnTo>
                  <a:pt x="8526304" y="1226344"/>
                </a:lnTo>
                <a:lnTo>
                  <a:pt x="8766810" y="1226344"/>
                </a:lnTo>
                <a:lnTo>
                  <a:pt x="8766810" y="1147167"/>
                </a:lnTo>
                <a:cubicBezTo>
                  <a:pt x="8766810" y="1110258"/>
                  <a:pt x="8769886" y="1086148"/>
                  <a:pt x="8776037" y="1074837"/>
                </a:cubicBezTo>
                <a:cubicBezTo>
                  <a:pt x="8782189" y="1063526"/>
                  <a:pt x="8793599" y="1057870"/>
                  <a:pt x="8810268" y="1057870"/>
                </a:cubicBezTo>
                <a:cubicBezTo>
                  <a:pt x="8824952" y="1057870"/>
                  <a:pt x="8835767" y="1063228"/>
                  <a:pt x="8842712" y="1073944"/>
                </a:cubicBezTo>
                <a:cubicBezTo>
                  <a:pt x="8849658" y="1084659"/>
                  <a:pt x="8853130" y="1106884"/>
                  <a:pt x="8853130" y="1140619"/>
                </a:cubicBezTo>
                <a:lnTo>
                  <a:pt x="8853130" y="1194197"/>
                </a:lnTo>
                <a:cubicBezTo>
                  <a:pt x="8853130" y="1225550"/>
                  <a:pt x="8850154" y="1248569"/>
                  <a:pt x="8844201" y="1263253"/>
                </a:cubicBezTo>
                <a:cubicBezTo>
                  <a:pt x="8838248" y="1277937"/>
                  <a:pt x="8828524" y="1287463"/>
                  <a:pt x="8815030" y="1291828"/>
                </a:cubicBezTo>
                <a:cubicBezTo>
                  <a:pt x="8801537" y="1296194"/>
                  <a:pt x="8766215" y="1298377"/>
                  <a:pt x="8709065" y="1298377"/>
                </a:cubicBezTo>
                <a:lnTo>
                  <a:pt x="8709065" y="1438275"/>
                </a:lnTo>
                <a:cubicBezTo>
                  <a:pt x="8755896" y="1439069"/>
                  <a:pt x="8787447" y="1442145"/>
                  <a:pt x="8803719" y="1447502"/>
                </a:cubicBezTo>
                <a:cubicBezTo>
                  <a:pt x="8819991" y="1452860"/>
                  <a:pt x="8832294" y="1464072"/>
                  <a:pt x="8840629" y="1481138"/>
                </a:cubicBezTo>
                <a:cubicBezTo>
                  <a:pt x="8848963" y="1498203"/>
                  <a:pt x="8853130" y="1525191"/>
                  <a:pt x="8853130" y="1562100"/>
                </a:cubicBezTo>
                <a:lnTo>
                  <a:pt x="8853130" y="1628775"/>
                </a:lnTo>
                <a:cubicBezTo>
                  <a:pt x="8853130" y="1689100"/>
                  <a:pt x="8850154" y="1726406"/>
                  <a:pt x="8844201" y="1740694"/>
                </a:cubicBezTo>
                <a:cubicBezTo>
                  <a:pt x="8838248" y="1754981"/>
                  <a:pt x="8825944" y="1762125"/>
                  <a:pt x="8807291" y="1762125"/>
                </a:cubicBezTo>
                <a:cubicBezTo>
                  <a:pt x="8790226" y="1762125"/>
                  <a:pt x="8779212" y="1756470"/>
                  <a:pt x="8774251" y="1745159"/>
                </a:cubicBezTo>
                <a:cubicBezTo>
                  <a:pt x="8769290" y="1733848"/>
                  <a:pt x="8766810" y="1707356"/>
                  <a:pt x="8766810" y="1665684"/>
                </a:cubicBezTo>
                <a:lnTo>
                  <a:pt x="8766810" y="1509117"/>
                </a:lnTo>
                <a:lnTo>
                  <a:pt x="8526304" y="1509117"/>
                </a:lnTo>
                <a:lnTo>
                  <a:pt x="8526304" y="1585317"/>
                </a:lnTo>
                <a:cubicBezTo>
                  <a:pt x="8526304" y="1676995"/>
                  <a:pt x="8533150" y="1741388"/>
                  <a:pt x="8546842" y="1778496"/>
                </a:cubicBezTo>
                <a:cubicBezTo>
                  <a:pt x="8560534" y="1815604"/>
                  <a:pt x="8589109" y="1846957"/>
                  <a:pt x="8632567" y="1872556"/>
                </a:cubicBezTo>
                <a:cubicBezTo>
                  <a:pt x="8676025" y="1898154"/>
                  <a:pt x="8735854" y="1910953"/>
                  <a:pt x="8812054" y="1910953"/>
                </a:cubicBezTo>
                <a:cubicBezTo>
                  <a:pt x="8879126" y="1910953"/>
                  <a:pt x="8934093" y="1899934"/>
                  <a:pt x="8976955" y="1877895"/>
                </a:cubicBezTo>
                <a:cubicBezTo>
                  <a:pt x="9019818" y="1855856"/>
                  <a:pt x="9049980" y="1823692"/>
                  <a:pt x="9067443" y="1781403"/>
                </a:cubicBezTo>
                <a:cubicBezTo>
                  <a:pt x="9084905" y="1739114"/>
                  <a:pt x="9093637" y="1679653"/>
                  <a:pt x="9093637" y="1603018"/>
                </a:cubicBezTo>
                <a:cubicBezTo>
                  <a:pt x="9093637" y="1499775"/>
                  <a:pt x="9084707" y="1434156"/>
                  <a:pt x="9066848" y="1406161"/>
                </a:cubicBezTo>
                <a:cubicBezTo>
                  <a:pt x="9048988" y="1378166"/>
                  <a:pt x="9021802" y="1358013"/>
                  <a:pt x="8985290" y="1345704"/>
                </a:cubicBezTo>
                <a:cubicBezTo>
                  <a:pt x="9022199" y="1325873"/>
                  <a:pt x="9047996" y="1303959"/>
                  <a:pt x="9062680" y="1279964"/>
                </a:cubicBezTo>
                <a:cubicBezTo>
                  <a:pt x="9077365" y="1255968"/>
                  <a:pt x="9084707" y="1217002"/>
                  <a:pt x="9084707" y="1163064"/>
                </a:cubicBezTo>
                <a:cubicBezTo>
                  <a:pt x="9084707" y="1083348"/>
                  <a:pt x="9064268" y="1021082"/>
                  <a:pt x="9023390" y="976266"/>
                </a:cubicBezTo>
                <a:cubicBezTo>
                  <a:pt x="8982512" y="931450"/>
                  <a:pt x="8904724" y="909042"/>
                  <a:pt x="8790027" y="909042"/>
                </a:cubicBezTo>
                <a:close/>
                <a:moveTo>
                  <a:pt x="0" y="0"/>
                </a:moveTo>
                <a:lnTo>
                  <a:pt x="10607040" y="0"/>
                </a:lnTo>
                <a:lnTo>
                  <a:pt x="10607040" y="3547110"/>
                </a:lnTo>
                <a:lnTo>
                  <a:pt x="11254737" y="3547110"/>
                </a:lnTo>
                <a:cubicBezTo>
                  <a:pt x="11334698" y="3547110"/>
                  <a:pt x="11399520" y="3611932"/>
                  <a:pt x="11399520" y="3691893"/>
                </a:cubicBezTo>
                <a:lnTo>
                  <a:pt x="11399520" y="4271007"/>
                </a:lnTo>
                <a:cubicBezTo>
                  <a:pt x="11399520" y="4350968"/>
                  <a:pt x="11334698" y="4415790"/>
                  <a:pt x="11254737" y="4415790"/>
                </a:cubicBezTo>
                <a:lnTo>
                  <a:pt x="10607040" y="4415790"/>
                </a:lnTo>
                <a:lnTo>
                  <a:pt x="10607040" y="6858000"/>
                </a:lnTo>
                <a:lnTo>
                  <a:pt x="0" y="6858000"/>
                </a:lnTo>
                <a:close/>
              </a:path>
            </a:pathLst>
          </a:custGeom>
          <a:solidFill>
            <a:schemeClr val="accent6">
              <a:lumMod val="60000"/>
              <a:lumOff val="40000"/>
            </a:schemeClr>
          </a:solidFill>
          <a:ln>
            <a:noFill/>
          </a:ln>
          <a:effectLst>
            <a:outerShdw blurRad="127000" dist="63500" dir="5400000" algn="ctr" rotWithShape="0">
              <a:srgbClr val="000000">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TextBox 10">
            <a:extLst>
              <a:ext uri="{FF2B5EF4-FFF2-40B4-BE49-F238E27FC236}">
                <a16:creationId xmlns:a16="http://schemas.microsoft.com/office/drawing/2014/main" id="{6EDC2E44-762F-7A77-B393-AB2C557CC2FB}"/>
              </a:ext>
            </a:extLst>
          </p:cNvPr>
          <p:cNvSpPr txBox="1"/>
          <p:nvPr/>
        </p:nvSpPr>
        <p:spPr>
          <a:xfrm>
            <a:off x="6995160" y="2376428"/>
            <a:ext cx="3200400" cy="3046988"/>
          </a:xfrm>
          <a:prstGeom prst="rect">
            <a:avLst/>
          </a:prstGeom>
          <a:noFill/>
        </p:spPr>
        <p:txBody>
          <a:bodyPr wrap="square" rtlCol="0">
            <a:spAutoFit/>
          </a:bodyPr>
          <a:lstStyle/>
          <a:p>
            <a:r>
              <a:rPr lang="en-GB" sz="2400" b="1" i="0" dirty="0">
                <a:effectLst/>
                <a:latin typeface="Google Sans"/>
              </a:rPr>
              <a:t>It is simpler to reuse Models, Views, and Controllers in different areas of the application or in other projects because each component has well defined roles.</a:t>
            </a:r>
            <a:endParaRPr lang="en-US" sz="2400" b="1" dirty="0"/>
          </a:p>
        </p:txBody>
      </p:sp>
      <p:sp>
        <p:nvSpPr>
          <p:cNvPr id="12" name="TextBox 11">
            <a:extLst>
              <a:ext uri="{FF2B5EF4-FFF2-40B4-BE49-F238E27FC236}">
                <a16:creationId xmlns:a16="http://schemas.microsoft.com/office/drawing/2014/main" id="{82045634-115B-F5CD-666D-9F6145BB1C0A}"/>
              </a:ext>
            </a:extLst>
          </p:cNvPr>
          <p:cNvSpPr txBox="1"/>
          <p:nvPr/>
        </p:nvSpPr>
        <p:spPr>
          <a:xfrm>
            <a:off x="10728960" y="3703320"/>
            <a:ext cx="548640" cy="584775"/>
          </a:xfrm>
          <a:prstGeom prst="rect">
            <a:avLst/>
          </a:prstGeom>
          <a:noFill/>
        </p:spPr>
        <p:txBody>
          <a:bodyPr wrap="square" rtlCol="0">
            <a:spAutoFit/>
          </a:bodyPr>
          <a:lstStyle/>
          <a:p>
            <a:r>
              <a:rPr lang="en-US" sz="3200" b="1" dirty="0"/>
              <a:t>3</a:t>
            </a:r>
          </a:p>
        </p:txBody>
      </p:sp>
      <p:sp>
        <p:nvSpPr>
          <p:cNvPr id="15" name="Freeform: Shape 14">
            <a:extLst>
              <a:ext uri="{FF2B5EF4-FFF2-40B4-BE49-F238E27FC236}">
                <a16:creationId xmlns:a16="http://schemas.microsoft.com/office/drawing/2014/main" id="{29C745A9-0946-E2AE-5F53-F0FC6D46CF23}"/>
              </a:ext>
            </a:extLst>
          </p:cNvPr>
          <p:cNvSpPr/>
          <p:nvPr/>
        </p:nvSpPr>
        <p:spPr>
          <a:xfrm>
            <a:off x="-4526280" y="15240"/>
            <a:ext cx="11399520" cy="6858000"/>
          </a:xfrm>
          <a:custGeom>
            <a:avLst/>
            <a:gdLst/>
            <a:ahLst/>
            <a:cxnLst/>
            <a:rect l="l" t="t" r="r" b="b"/>
            <a:pathLst>
              <a:path w="11399520" h="6858000">
                <a:moveTo>
                  <a:pt x="8783479" y="1147763"/>
                </a:moveTo>
                <a:lnTo>
                  <a:pt x="8783479" y="1557933"/>
                </a:lnTo>
                <a:lnTo>
                  <a:pt x="8677215" y="1557933"/>
                </a:lnTo>
                <a:close/>
                <a:moveTo>
                  <a:pt x="8160782" y="1057870"/>
                </a:moveTo>
                <a:cubicBezTo>
                  <a:pt x="8179038" y="1057870"/>
                  <a:pt x="8190647" y="1064320"/>
                  <a:pt x="8195608" y="1077218"/>
                </a:cubicBezTo>
                <a:cubicBezTo>
                  <a:pt x="8200569" y="1090116"/>
                  <a:pt x="8203049" y="1122164"/>
                  <a:pt x="8203049" y="1173361"/>
                </a:cubicBezTo>
                <a:lnTo>
                  <a:pt x="8203049" y="1650802"/>
                </a:lnTo>
                <a:cubicBezTo>
                  <a:pt x="8203049" y="1698030"/>
                  <a:pt x="8200271" y="1728391"/>
                  <a:pt x="8194715" y="1741884"/>
                </a:cubicBezTo>
                <a:cubicBezTo>
                  <a:pt x="8189159" y="1755378"/>
                  <a:pt x="8177451" y="1762125"/>
                  <a:pt x="8159591" y="1762125"/>
                </a:cubicBezTo>
                <a:cubicBezTo>
                  <a:pt x="8141732" y="1762125"/>
                  <a:pt x="8130124" y="1756370"/>
                  <a:pt x="8124766" y="1744861"/>
                </a:cubicBezTo>
                <a:cubicBezTo>
                  <a:pt x="8119408" y="1733352"/>
                  <a:pt x="8116729" y="1699617"/>
                  <a:pt x="8116729" y="1643658"/>
                </a:cubicBezTo>
                <a:lnTo>
                  <a:pt x="8116729" y="1173361"/>
                </a:lnTo>
                <a:cubicBezTo>
                  <a:pt x="8116729" y="1123752"/>
                  <a:pt x="8119606" y="1092101"/>
                  <a:pt x="8125361" y="1078409"/>
                </a:cubicBezTo>
                <a:cubicBezTo>
                  <a:pt x="8131116" y="1064716"/>
                  <a:pt x="8142923" y="1057870"/>
                  <a:pt x="8160782" y="1057870"/>
                </a:cubicBezTo>
                <a:close/>
                <a:moveTo>
                  <a:pt x="8705493" y="928092"/>
                </a:moveTo>
                <a:lnTo>
                  <a:pt x="8497729" y="1557933"/>
                </a:lnTo>
                <a:lnTo>
                  <a:pt x="8497729" y="1722239"/>
                </a:lnTo>
                <a:lnTo>
                  <a:pt x="8783479" y="1722239"/>
                </a:lnTo>
                <a:lnTo>
                  <a:pt x="8783479" y="1891903"/>
                </a:lnTo>
                <a:lnTo>
                  <a:pt x="9023985" y="1891903"/>
                </a:lnTo>
                <a:lnTo>
                  <a:pt x="9023985" y="1722239"/>
                </a:lnTo>
                <a:lnTo>
                  <a:pt x="9092446" y="1722239"/>
                </a:lnTo>
                <a:lnTo>
                  <a:pt x="9092446" y="1557933"/>
                </a:lnTo>
                <a:lnTo>
                  <a:pt x="9023985" y="1557933"/>
                </a:lnTo>
                <a:lnTo>
                  <a:pt x="9023985" y="928092"/>
                </a:lnTo>
                <a:close/>
                <a:moveTo>
                  <a:pt x="8155424" y="909638"/>
                </a:moveTo>
                <a:cubicBezTo>
                  <a:pt x="8090734" y="909638"/>
                  <a:pt x="8035667" y="922933"/>
                  <a:pt x="7990225" y="949523"/>
                </a:cubicBezTo>
                <a:cubicBezTo>
                  <a:pt x="7944783" y="976114"/>
                  <a:pt x="7914422" y="1011436"/>
                  <a:pt x="7899142" y="1055489"/>
                </a:cubicBezTo>
                <a:cubicBezTo>
                  <a:pt x="7883863" y="1099542"/>
                  <a:pt x="7876223" y="1165820"/>
                  <a:pt x="7876223" y="1254323"/>
                </a:cubicBezTo>
                <a:lnTo>
                  <a:pt x="7876223" y="1590675"/>
                </a:lnTo>
                <a:cubicBezTo>
                  <a:pt x="7876223" y="1658541"/>
                  <a:pt x="7880985" y="1708051"/>
                  <a:pt x="7890510" y="1739206"/>
                </a:cubicBezTo>
                <a:cubicBezTo>
                  <a:pt x="7900035" y="1770360"/>
                  <a:pt x="7916109" y="1800027"/>
                  <a:pt x="7938731" y="1828205"/>
                </a:cubicBezTo>
                <a:cubicBezTo>
                  <a:pt x="7961352" y="1856383"/>
                  <a:pt x="7991713" y="1877120"/>
                  <a:pt x="8029813" y="1890415"/>
                </a:cubicBezTo>
                <a:cubicBezTo>
                  <a:pt x="8067913" y="1903710"/>
                  <a:pt x="8115737" y="1910358"/>
                  <a:pt x="8173284" y="1910358"/>
                </a:cubicBezTo>
                <a:cubicBezTo>
                  <a:pt x="8216940" y="1910358"/>
                  <a:pt x="8256429" y="1904008"/>
                  <a:pt x="8291751" y="1891308"/>
                </a:cubicBezTo>
                <a:cubicBezTo>
                  <a:pt x="8327073" y="1878608"/>
                  <a:pt x="8357235" y="1857772"/>
                  <a:pt x="8382238" y="1828800"/>
                </a:cubicBezTo>
                <a:cubicBezTo>
                  <a:pt x="8407241" y="1799828"/>
                  <a:pt x="8423712" y="1768674"/>
                  <a:pt x="8431649" y="1735336"/>
                </a:cubicBezTo>
                <a:cubicBezTo>
                  <a:pt x="8439587" y="1701999"/>
                  <a:pt x="8443555" y="1648817"/>
                  <a:pt x="8443555" y="1575792"/>
                </a:cubicBezTo>
                <a:lnTo>
                  <a:pt x="8443555" y="1254323"/>
                </a:lnTo>
                <a:cubicBezTo>
                  <a:pt x="8443555" y="1181298"/>
                  <a:pt x="8439884" y="1128117"/>
                  <a:pt x="8432542" y="1094780"/>
                </a:cubicBezTo>
                <a:cubicBezTo>
                  <a:pt x="8425200" y="1061442"/>
                  <a:pt x="8411210" y="1031478"/>
                  <a:pt x="8390572" y="1004887"/>
                </a:cubicBezTo>
                <a:cubicBezTo>
                  <a:pt x="8369935" y="978297"/>
                  <a:pt x="8338781" y="955774"/>
                  <a:pt x="8297109" y="937320"/>
                </a:cubicBezTo>
                <a:cubicBezTo>
                  <a:pt x="8255437" y="918865"/>
                  <a:pt x="8208209" y="909638"/>
                  <a:pt x="8155424" y="909638"/>
                </a:cubicBezTo>
                <a:close/>
                <a:moveTo>
                  <a:pt x="0" y="0"/>
                </a:moveTo>
                <a:lnTo>
                  <a:pt x="10607040" y="0"/>
                </a:lnTo>
                <a:lnTo>
                  <a:pt x="10607040" y="2398395"/>
                </a:lnTo>
                <a:lnTo>
                  <a:pt x="11254737" y="2398395"/>
                </a:lnTo>
                <a:cubicBezTo>
                  <a:pt x="11334698" y="2398395"/>
                  <a:pt x="11399520" y="2463217"/>
                  <a:pt x="11399520" y="2543178"/>
                </a:cubicBezTo>
                <a:lnTo>
                  <a:pt x="11399520" y="3122292"/>
                </a:lnTo>
                <a:cubicBezTo>
                  <a:pt x="11399520" y="3202253"/>
                  <a:pt x="11334698" y="3267075"/>
                  <a:pt x="11254737" y="3267075"/>
                </a:cubicBezTo>
                <a:lnTo>
                  <a:pt x="10607040" y="3267075"/>
                </a:lnTo>
                <a:lnTo>
                  <a:pt x="10607040" y="6858000"/>
                </a:lnTo>
                <a:lnTo>
                  <a:pt x="0" y="6858000"/>
                </a:lnTo>
                <a:close/>
              </a:path>
            </a:pathLst>
          </a:custGeom>
          <a:solidFill>
            <a:schemeClr val="accent6">
              <a:lumMod val="40000"/>
              <a:lumOff val="60000"/>
            </a:schemeClr>
          </a:solidFill>
          <a:ln>
            <a:noFill/>
          </a:ln>
          <a:effectLst>
            <a:outerShdw blurRad="127000" dist="63500" dir="5400000" algn="ctr" rotWithShape="0">
              <a:srgbClr val="000000">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Shape 15">
            <a:extLst>
              <a:ext uri="{FF2B5EF4-FFF2-40B4-BE49-F238E27FC236}">
                <a16:creationId xmlns:a16="http://schemas.microsoft.com/office/drawing/2014/main" id="{9AFAE2E9-1507-80E0-DE57-FD21C9DB6654}"/>
              </a:ext>
            </a:extLst>
          </p:cNvPr>
          <p:cNvSpPr/>
          <p:nvPr/>
        </p:nvSpPr>
        <p:spPr>
          <a:xfrm>
            <a:off x="-5059680" y="-15240"/>
            <a:ext cx="11399520" cy="6858000"/>
          </a:xfrm>
          <a:custGeom>
            <a:avLst/>
            <a:gdLst/>
            <a:ahLst/>
            <a:cxnLst/>
            <a:rect l="l" t="t" r="r" b="b"/>
            <a:pathLst>
              <a:path w="11399520" h="6858000">
                <a:moveTo>
                  <a:pt x="8160782" y="1057870"/>
                </a:moveTo>
                <a:cubicBezTo>
                  <a:pt x="8179038" y="1057870"/>
                  <a:pt x="8190647" y="1064320"/>
                  <a:pt x="8195608" y="1077218"/>
                </a:cubicBezTo>
                <a:cubicBezTo>
                  <a:pt x="8200569" y="1090116"/>
                  <a:pt x="8203049" y="1122164"/>
                  <a:pt x="8203049" y="1173361"/>
                </a:cubicBezTo>
                <a:lnTo>
                  <a:pt x="8203049" y="1650802"/>
                </a:lnTo>
                <a:cubicBezTo>
                  <a:pt x="8203049" y="1698030"/>
                  <a:pt x="8200271" y="1728391"/>
                  <a:pt x="8194715" y="1741884"/>
                </a:cubicBezTo>
                <a:cubicBezTo>
                  <a:pt x="8189159" y="1755378"/>
                  <a:pt x="8177451" y="1762125"/>
                  <a:pt x="8159591" y="1762125"/>
                </a:cubicBezTo>
                <a:cubicBezTo>
                  <a:pt x="8141732" y="1762125"/>
                  <a:pt x="8130124" y="1756370"/>
                  <a:pt x="8124766" y="1744861"/>
                </a:cubicBezTo>
                <a:cubicBezTo>
                  <a:pt x="8119408" y="1733352"/>
                  <a:pt x="8116729" y="1699617"/>
                  <a:pt x="8116729" y="1643658"/>
                </a:cubicBezTo>
                <a:lnTo>
                  <a:pt x="8116729" y="1173361"/>
                </a:lnTo>
                <a:cubicBezTo>
                  <a:pt x="8116729" y="1123752"/>
                  <a:pt x="8119606" y="1092101"/>
                  <a:pt x="8125361" y="1078409"/>
                </a:cubicBezTo>
                <a:cubicBezTo>
                  <a:pt x="8131116" y="1064716"/>
                  <a:pt x="8142923" y="1057870"/>
                  <a:pt x="8160782" y="1057870"/>
                </a:cubicBezTo>
                <a:close/>
                <a:moveTo>
                  <a:pt x="8542377" y="928092"/>
                </a:moveTo>
                <a:lnTo>
                  <a:pt x="8532257" y="1413867"/>
                </a:lnTo>
                <a:lnTo>
                  <a:pt x="8770382" y="1413867"/>
                </a:lnTo>
                <a:cubicBezTo>
                  <a:pt x="8770382" y="1385689"/>
                  <a:pt x="8771473" y="1367731"/>
                  <a:pt x="8773656" y="1359991"/>
                </a:cubicBezTo>
                <a:cubicBezTo>
                  <a:pt x="8775839" y="1352252"/>
                  <a:pt x="8780701" y="1345009"/>
                  <a:pt x="8788241" y="1338263"/>
                </a:cubicBezTo>
                <a:cubicBezTo>
                  <a:pt x="8795782" y="1331516"/>
                  <a:pt x="8805108" y="1328142"/>
                  <a:pt x="8816221" y="1328142"/>
                </a:cubicBezTo>
                <a:cubicBezTo>
                  <a:pt x="8833684" y="1328142"/>
                  <a:pt x="8846185" y="1334691"/>
                  <a:pt x="8853726" y="1347788"/>
                </a:cubicBezTo>
                <a:cubicBezTo>
                  <a:pt x="8861266" y="1360884"/>
                  <a:pt x="8865036" y="1385491"/>
                  <a:pt x="8865036" y="1421606"/>
                </a:cubicBezTo>
                <a:lnTo>
                  <a:pt x="8865036" y="1612702"/>
                </a:lnTo>
                <a:cubicBezTo>
                  <a:pt x="8864243" y="1679773"/>
                  <a:pt x="8863548" y="1717675"/>
                  <a:pt x="8862953" y="1726406"/>
                </a:cubicBezTo>
                <a:cubicBezTo>
                  <a:pt x="8862358" y="1735138"/>
                  <a:pt x="8858389" y="1743273"/>
                  <a:pt x="8851047" y="1750814"/>
                </a:cubicBezTo>
                <a:cubicBezTo>
                  <a:pt x="8843704" y="1758355"/>
                  <a:pt x="8834080" y="1762125"/>
                  <a:pt x="8822174" y="1762125"/>
                </a:cubicBezTo>
                <a:cubicBezTo>
                  <a:pt x="8796377" y="1762125"/>
                  <a:pt x="8781296" y="1749028"/>
                  <a:pt x="8776930" y="1722834"/>
                </a:cubicBezTo>
                <a:cubicBezTo>
                  <a:pt x="8772565" y="1696641"/>
                  <a:pt x="8770382" y="1652389"/>
                  <a:pt x="8770382" y="1590080"/>
                </a:cubicBezTo>
                <a:lnTo>
                  <a:pt x="8770382" y="1529953"/>
                </a:lnTo>
                <a:lnTo>
                  <a:pt x="8529876" y="1529953"/>
                </a:lnTo>
                <a:lnTo>
                  <a:pt x="8529876" y="1582341"/>
                </a:lnTo>
                <a:cubicBezTo>
                  <a:pt x="8529876" y="1672034"/>
                  <a:pt x="8539797" y="1738313"/>
                  <a:pt x="8559641" y="1781175"/>
                </a:cubicBezTo>
                <a:cubicBezTo>
                  <a:pt x="8579485" y="1824037"/>
                  <a:pt x="8613021" y="1856284"/>
                  <a:pt x="8660249" y="1877913"/>
                </a:cubicBezTo>
                <a:cubicBezTo>
                  <a:pt x="8707477" y="1899543"/>
                  <a:pt x="8762048" y="1910358"/>
                  <a:pt x="8823960" y="1910358"/>
                </a:cubicBezTo>
                <a:cubicBezTo>
                  <a:pt x="8879126" y="1910358"/>
                  <a:pt x="8925858" y="1903115"/>
                  <a:pt x="8964156" y="1888629"/>
                </a:cubicBezTo>
                <a:cubicBezTo>
                  <a:pt x="9002454" y="1874143"/>
                  <a:pt x="9032319" y="1853307"/>
                  <a:pt x="9053751" y="1826121"/>
                </a:cubicBezTo>
                <a:cubicBezTo>
                  <a:pt x="9075182" y="1798935"/>
                  <a:pt x="9089172" y="1769368"/>
                  <a:pt x="9095720" y="1737420"/>
                </a:cubicBezTo>
                <a:cubicBezTo>
                  <a:pt x="9102269" y="1705471"/>
                  <a:pt x="9105543" y="1655366"/>
                  <a:pt x="9105543" y="1587103"/>
                </a:cubicBezTo>
                <a:lnTo>
                  <a:pt x="9105543" y="1449586"/>
                </a:lnTo>
                <a:cubicBezTo>
                  <a:pt x="9105543" y="1344017"/>
                  <a:pt x="9088576" y="1272679"/>
                  <a:pt x="9054644" y="1235571"/>
                </a:cubicBezTo>
                <a:cubicBezTo>
                  <a:pt x="9020711" y="1198463"/>
                  <a:pt x="8970605" y="1179909"/>
                  <a:pt x="8904327" y="1179909"/>
                </a:cubicBezTo>
                <a:cubicBezTo>
                  <a:pt x="8845590" y="1179909"/>
                  <a:pt x="8797568" y="1201936"/>
                  <a:pt x="8760262" y="1245989"/>
                </a:cubicBezTo>
                <a:lnTo>
                  <a:pt x="8760262" y="1082278"/>
                </a:lnTo>
                <a:lnTo>
                  <a:pt x="9058513" y="1082278"/>
                </a:lnTo>
                <a:lnTo>
                  <a:pt x="9058513" y="928092"/>
                </a:lnTo>
                <a:close/>
                <a:moveTo>
                  <a:pt x="8155424" y="909638"/>
                </a:moveTo>
                <a:cubicBezTo>
                  <a:pt x="8090734" y="909638"/>
                  <a:pt x="8035667" y="922933"/>
                  <a:pt x="7990225" y="949523"/>
                </a:cubicBezTo>
                <a:cubicBezTo>
                  <a:pt x="7944783" y="976114"/>
                  <a:pt x="7914422" y="1011436"/>
                  <a:pt x="7899142" y="1055489"/>
                </a:cubicBezTo>
                <a:cubicBezTo>
                  <a:pt x="7883863" y="1099542"/>
                  <a:pt x="7876223" y="1165820"/>
                  <a:pt x="7876223" y="1254323"/>
                </a:cubicBezTo>
                <a:lnTo>
                  <a:pt x="7876223" y="1590675"/>
                </a:lnTo>
                <a:cubicBezTo>
                  <a:pt x="7876223" y="1658541"/>
                  <a:pt x="7880985" y="1708051"/>
                  <a:pt x="7890510" y="1739206"/>
                </a:cubicBezTo>
                <a:cubicBezTo>
                  <a:pt x="7900035" y="1770360"/>
                  <a:pt x="7916109" y="1800027"/>
                  <a:pt x="7938731" y="1828205"/>
                </a:cubicBezTo>
                <a:cubicBezTo>
                  <a:pt x="7961352" y="1856383"/>
                  <a:pt x="7991713" y="1877120"/>
                  <a:pt x="8029813" y="1890415"/>
                </a:cubicBezTo>
                <a:cubicBezTo>
                  <a:pt x="8067913" y="1903710"/>
                  <a:pt x="8115737" y="1910358"/>
                  <a:pt x="8173284" y="1910358"/>
                </a:cubicBezTo>
                <a:cubicBezTo>
                  <a:pt x="8216940" y="1910358"/>
                  <a:pt x="8256429" y="1904008"/>
                  <a:pt x="8291751" y="1891308"/>
                </a:cubicBezTo>
                <a:cubicBezTo>
                  <a:pt x="8327073" y="1878608"/>
                  <a:pt x="8357235" y="1857772"/>
                  <a:pt x="8382238" y="1828800"/>
                </a:cubicBezTo>
                <a:cubicBezTo>
                  <a:pt x="8407241" y="1799828"/>
                  <a:pt x="8423712" y="1768674"/>
                  <a:pt x="8431649" y="1735336"/>
                </a:cubicBezTo>
                <a:cubicBezTo>
                  <a:pt x="8439587" y="1701999"/>
                  <a:pt x="8443555" y="1648817"/>
                  <a:pt x="8443555" y="1575792"/>
                </a:cubicBezTo>
                <a:lnTo>
                  <a:pt x="8443555" y="1254323"/>
                </a:lnTo>
                <a:cubicBezTo>
                  <a:pt x="8443555" y="1181298"/>
                  <a:pt x="8439884" y="1128117"/>
                  <a:pt x="8432542" y="1094780"/>
                </a:cubicBezTo>
                <a:cubicBezTo>
                  <a:pt x="8425200" y="1061442"/>
                  <a:pt x="8411210" y="1031478"/>
                  <a:pt x="8390573" y="1004887"/>
                </a:cubicBezTo>
                <a:cubicBezTo>
                  <a:pt x="8369935" y="978297"/>
                  <a:pt x="8338781" y="955774"/>
                  <a:pt x="8297109" y="937320"/>
                </a:cubicBezTo>
                <a:cubicBezTo>
                  <a:pt x="8255437" y="918865"/>
                  <a:pt x="8208209" y="909638"/>
                  <a:pt x="8155424" y="909638"/>
                </a:cubicBezTo>
                <a:close/>
                <a:moveTo>
                  <a:pt x="0" y="0"/>
                </a:moveTo>
                <a:lnTo>
                  <a:pt x="10607040" y="0"/>
                </a:lnTo>
                <a:lnTo>
                  <a:pt x="10607040" y="1249680"/>
                </a:lnTo>
                <a:lnTo>
                  <a:pt x="11254737" y="1249680"/>
                </a:lnTo>
                <a:cubicBezTo>
                  <a:pt x="11334698" y="1249680"/>
                  <a:pt x="11399520" y="1314502"/>
                  <a:pt x="11399520" y="1394463"/>
                </a:cubicBezTo>
                <a:lnTo>
                  <a:pt x="11399520" y="1973577"/>
                </a:lnTo>
                <a:cubicBezTo>
                  <a:pt x="11399520" y="2053538"/>
                  <a:pt x="11334698" y="2118360"/>
                  <a:pt x="11254737" y="2118360"/>
                </a:cubicBezTo>
                <a:lnTo>
                  <a:pt x="10607040" y="2118360"/>
                </a:lnTo>
                <a:lnTo>
                  <a:pt x="10607040" y="6858000"/>
                </a:lnTo>
                <a:lnTo>
                  <a:pt x="0" y="6858000"/>
                </a:lnTo>
                <a:close/>
              </a:path>
            </a:pathLst>
          </a:custGeom>
          <a:solidFill>
            <a:schemeClr val="accent6">
              <a:lumMod val="20000"/>
              <a:lumOff val="80000"/>
            </a:schemeClr>
          </a:solidFill>
          <a:ln>
            <a:noFill/>
          </a:ln>
          <a:effectLst>
            <a:outerShdw blurRad="127000" dist="63500" dir="5400000" algn="ctr" rotWithShape="0">
              <a:srgbClr val="000000">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r>
              <a:rPr lang="en-GB" b="0" i="0">
                <a:solidFill>
                  <a:srgbClr val="E3E3E3"/>
                </a:solidFill>
                <a:effectLst/>
                <a:latin typeface="Google Sans"/>
              </a:rPr>
              <a:t>MVC is a popular design pattern for developing web applications.</a:t>
            </a:r>
            <a:endParaRPr lang="en-US"/>
          </a:p>
        </p:txBody>
      </p:sp>
      <p:sp>
        <p:nvSpPr>
          <p:cNvPr id="17" name="TextBox 16">
            <a:extLst>
              <a:ext uri="{FF2B5EF4-FFF2-40B4-BE49-F238E27FC236}">
                <a16:creationId xmlns:a16="http://schemas.microsoft.com/office/drawing/2014/main" id="{F3583AD3-E9E9-FEF5-301C-FEE4EF73D9B0}"/>
              </a:ext>
            </a:extLst>
          </p:cNvPr>
          <p:cNvSpPr txBox="1"/>
          <p:nvPr/>
        </p:nvSpPr>
        <p:spPr>
          <a:xfrm>
            <a:off x="5699760" y="1432560"/>
            <a:ext cx="548640" cy="584775"/>
          </a:xfrm>
          <a:prstGeom prst="rect">
            <a:avLst/>
          </a:prstGeom>
          <a:noFill/>
        </p:spPr>
        <p:txBody>
          <a:bodyPr wrap="square" rtlCol="0">
            <a:spAutoFit/>
          </a:bodyPr>
          <a:lstStyle/>
          <a:p>
            <a:r>
              <a:rPr lang="en-US" sz="3200" b="1" dirty="0"/>
              <a:t>5</a:t>
            </a:r>
          </a:p>
        </p:txBody>
      </p:sp>
      <p:sp>
        <p:nvSpPr>
          <p:cNvPr id="18" name="TextBox 17">
            <a:extLst>
              <a:ext uri="{FF2B5EF4-FFF2-40B4-BE49-F238E27FC236}">
                <a16:creationId xmlns:a16="http://schemas.microsoft.com/office/drawing/2014/main" id="{530B7BDF-A559-5207-C15D-959338611634}"/>
              </a:ext>
            </a:extLst>
          </p:cNvPr>
          <p:cNvSpPr txBox="1"/>
          <p:nvPr/>
        </p:nvSpPr>
        <p:spPr>
          <a:xfrm>
            <a:off x="6187440" y="2606040"/>
            <a:ext cx="548640" cy="584775"/>
          </a:xfrm>
          <a:prstGeom prst="rect">
            <a:avLst/>
          </a:prstGeom>
          <a:noFill/>
        </p:spPr>
        <p:txBody>
          <a:bodyPr wrap="square" rtlCol="0">
            <a:spAutoFit/>
          </a:bodyPr>
          <a:lstStyle/>
          <a:p>
            <a:r>
              <a:rPr lang="en-US" sz="3200" b="1" dirty="0"/>
              <a:t>4</a:t>
            </a:r>
          </a:p>
        </p:txBody>
      </p:sp>
    </p:spTree>
    <p:extLst>
      <p:ext uri="{BB962C8B-B14F-4D97-AF65-F5344CB8AC3E}">
        <p14:creationId xmlns:p14="http://schemas.microsoft.com/office/powerpoint/2010/main" val="20345246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3">
            <a:lumMod val="75000"/>
          </a:schemeClr>
        </a:solidFill>
        <a:effectLst/>
      </p:bgPr>
    </p:bg>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B2A1AD46-72B2-DFC7-E485-47693FA7A951}"/>
              </a:ext>
            </a:extLst>
          </p:cNvPr>
          <p:cNvSpPr/>
          <p:nvPr/>
        </p:nvSpPr>
        <p:spPr>
          <a:xfrm>
            <a:off x="0" y="0"/>
            <a:ext cx="11399520" cy="6858000"/>
          </a:xfrm>
          <a:custGeom>
            <a:avLst/>
            <a:gdLst/>
            <a:ahLst/>
            <a:cxnLst/>
            <a:rect l="l" t="t" r="r" b="b"/>
            <a:pathLst>
              <a:path w="11399520" h="6858000">
                <a:moveTo>
                  <a:pt x="8783479" y="1147763"/>
                </a:moveTo>
                <a:lnTo>
                  <a:pt x="8783479" y="1557933"/>
                </a:lnTo>
                <a:lnTo>
                  <a:pt x="8677215" y="1557933"/>
                </a:lnTo>
                <a:close/>
                <a:moveTo>
                  <a:pt x="8160782" y="1057870"/>
                </a:moveTo>
                <a:cubicBezTo>
                  <a:pt x="8179038" y="1057870"/>
                  <a:pt x="8190647" y="1064320"/>
                  <a:pt x="8195608" y="1077218"/>
                </a:cubicBezTo>
                <a:cubicBezTo>
                  <a:pt x="8200569" y="1090116"/>
                  <a:pt x="8203049" y="1122164"/>
                  <a:pt x="8203049" y="1173361"/>
                </a:cubicBezTo>
                <a:lnTo>
                  <a:pt x="8203049" y="1650802"/>
                </a:lnTo>
                <a:cubicBezTo>
                  <a:pt x="8203049" y="1698030"/>
                  <a:pt x="8200271" y="1728391"/>
                  <a:pt x="8194715" y="1741884"/>
                </a:cubicBezTo>
                <a:cubicBezTo>
                  <a:pt x="8189159" y="1755378"/>
                  <a:pt x="8177451" y="1762125"/>
                  <a:pt x="8159591" y="1762125"/>
                </a:cubicBezTo>
                <a:cubicBezTo>
                  <a:pt x="8141732" y="1762125"/>
                  <a:pt x="8130124" y="1756370"/>
                  <a:pt x="8124766" y="1744861"/>
                </a:cubicBezTo>
                <a:cubicBezTo>
                  <a:pt x="8119408" y="1733352"/>
                  <a:pt x="8116729" y="1699617"/>
                  <a:pt x="8116729" y="1643658"/>
                </a:cubicBezTo>
                <a:lnTo>
                  <a:pt x="8116729" y="1173361"/>
                </a:lnTo>
                <a:cubicBezTo>
                  <a:pt x="8116729" y="1123752"/>
                  <a:pt x="8119606" y="1092101"/>
                  <a:pt x="8125361" y="1078409"/>
                </a:cubicBezTo>
                <a:cubicBezTo>
                  <a:pt x="8131116" y="1064716"/>
                  <a:pt x="8142923" y="1057870"/>
                  <a:pt x="8160782" y="1057870"/>
                </a:cubicBezTo>
                <a:close/>
                <a:moveTo>
                  <a:pt x="8705493" y="928092"/>
                </a:moveTo>
                <a:lnTo>
                  <a:pt x="8497729" y="1557933"/>
                </a:lnTo>
                <a:lnTo>
                  <a:pt x="8497729" y="1722239"/>
                </a:lnTo>
                <a:lnTo>
                  <a:pt x="8783479" y="1722239"/>
                </a:lnTo>
                <a:lnTo>
                  <a:pt x="8783479" y="1891903"/>
                </a:lnTo>
                <a:lnTo>
                  <a:pt x="9023985" y="1891903"/>
                </a:lnTo>
                <a:lnTo>
                  <a:pt x="9023985" y="1722239"/>
                </a:lnTo>
                <a:lnTo>
                  <a:pt x="9092446" y="1722239"/>
                </a:lnTo>
                <a:lnTo>
                  <a:pt x="9092446" y="1557933"/>
                </a:lnTo>
                <a:lnTo>
                  <a:pt x="9023985" y="1557933"/>
                </a:lnTo>
                <a:lnTo>
                  <a:pt x="9023985" y="928092"/>
                </a:lnTo>
                <a:close/>
                <a:moveTo>
                  <a:pt x="8155424" y="909638"/>
                </a:moveTo>
                <a:cubicBezTo>
                  <a:pt x="8090734" y="909638"/>
                  <a:pt x="8035667" y="922933"/>
                  <a:pt x="7990225" y="949523"/>
                </a:cubicBezTo>
                <a:cubicBezTo>
                  <a:pt x="7944783" y="976114"/>
                  <a:pt x="7914422" y="1011436"/>
                  <a:pt x="7899142" y="1055489"/>
                </a:cubicBezTo>
                <a:cubicBezTo>
                  <a:pt x="7883863" y="1099542"/>
                  <a:pt x="7876223" y="1165820"/>
                  <a:pt x="7876223" y="1254323"/>
                </a:cubicBezTo>
                <a:lnTo>
                  <a:pt x="7876223" y="1590675"/>
                </a:lnTo>
                <a:cubicBezTo>
                  <a:pt x="7876223" y="1658541"/>
                  <a:pt x="7880985" y="1708051"/>
                  <a:pt x="7890510" y="1739206"/>
                </a:cubicBezTo>
                <a:cubicBezTo>
                  <a:pt x="7900035" y="1770360"/>
                  <a:pt x="7916109" y="1800027"/>
                  <a:pt x="7938731" y="1828205"/>
                </a:cubicBezTo>
                <a:cubicBezTo>
                  <a:pt x="7961352" y="1856383"/>
                  <a:pt x="7991713" y="1877120"/>
                  <a:pt x="8029813" y="1890415"/>
                </a:cubicBezTo>
                <a:cubicBezTo>
                  <a:pt x="8067913" y="1903710"/>
                  <a:pt x="8115737" y="1910358"/>
                  <a:pt x="8173284" y="1910358"/>
                </a:cubicBezTo>
                <a:cubicBezTo>
                  <a:pt x="8216940" y="1910358"/>
                  <a:pt x="8256429" y="1904008"/>
                  <a:pt x="8291751" y="1891308"/>
                </a:cubicBezTo>
                <a:cubicBezTo>
                  <a:pt x="8327073" y="1878608"/>
                  <a:pt x="8357235" y="1857772"/>
                  <a:pt x="8382238" y="1828800"/>
                </a:cubicBezTo>
                <a:cubicBezTo>
                  <a:pt x="8407241" y="1799828"/>
                  <a:pt x="8423712" y="1768674"/>
                  <a:pt x="8431649" y="1735336"/>
                </a:cubicBezTo>
                <a:cubicBezTo>
                  <a:pt x="8439587" y="1701999"/>
                  <a:pt x="8443555" y="1648817"/>
                  <a:pt x="8443555" y="1575792"/>
                </a:cubicBezTo>
                <a:lnTo>
                  <a:pt x="8443555" y="1254323"/>
                </a:lnTo>
                <a:cubicBezTo>
                  <a:pt x="8443555" y="1181298"/>
                  <a:pt x="8439884" y="1128117"/>
                  <a:pt x="8432542" y="1094780"/>
                </a:cubicBezTo>
                <a:cubicBezTo>
                  <a:pt x="8425200" y="1061442"/>
                  <a:pt x="8411210" y="1031478"/>
                  <a:pt x="8390572" y="1004887"/>
                </a:cubicBezTo>
                <a:cubicBezTo>
                  <a:pt x="8369935" y="978297"/>
                  <a:pt x="8338781" y="955774"/>
                  <a:pt x="8297109" y="937320"/>
                </a:cubicBezTo>
                <a:cubicBezTo>
                  <a:pt x="8255437" y="918865"/>
                  <a:pt x="8208209" y="909638"/>
                  <a:pt x="8155424" y="909638"/>
                </a:cubicBezTo>
                <a:close/>
                <a:moveTo>
                  <a:pt x="0" y="0"/>
                </a:moveTo>
                <a:lnTo>
                  <a:pt x="10607040" y="0"/>
                </a:lnTo>
                <a:lnTo>
                  <a:pt x="10607040" y="2398395"/>
                </a:lnTo>
                <a:lnTo>
                  <a:pt x="11254737" y="2398395"/>
                </a:lnTo>
                <a:cubicBezTo>
                  <a:pt x="11334698" y="2398395"/>
                  <a:pt x="11399520" y="2463217"/>
                  <a:pt x="11399520" y="2543178"/>
                </a:cubicBezTo>
                <a:lnTo>
                  <a:pt x="11399520" y="3122292"/>
                </a:lnTo>
                <a:cubicBezTo>
                  <a:pt x="11399520" y="3202253"/>
                  <a:pt x="11334698" y="3267075"/>
                  <a:pt x="11254737" y="3267075"/>
                </a:cubicBezTo>
                <a:lnTo>
                  <a:pt x="10607040" y="3267075"/>
                </a:lnTo>
                <a:lnTo>
                  <a:pt x="10607040" y="6858000"/>
                </a:lnTo>
                <a:lnTo>
                  <a:pt x="0" y="6858000"/>
                </a:lnTo>
                <a:close/>
              </a:path>
            </a:pathLst>
          </a:custGeom>
          <a:solidFill>
            <a:schemeClr val="accent6">
              <a:lumMod val="40000"/>
              <a:lumOff val="60000"/>
            </a:schemeClr>
          </a:solidFill>
          <a:ln>
            <a:noFill/>
          </a:ln>
          <a:effectLst>
            <a:outerShdw blurRad="127000" dist="63500" dir="5400000" algn="ctr" rotWithShape="0">
              <a:srgbClr val="000000">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1" name="TextBox 10">
            <a:extLst>
              <a:ext uri="{FF2B5EF4-FFF2-40B4-BE49-F238E27FC236}">
                <a16:creationId xmlns:a16="http://schemas.microsoft.com/office/drawing/2014/main" id="{C0CCC4E9-2C08-096D-B7AE-8D31B495EFD8}"/>
              </a:ext>
            </a:extLst>
          </p:cNvPr>
          <p:cNvSpPr txBox="1"/>
          <p:nvPr/>
        </p:nvSpPr>
        <p:spPr>
          <a:xfrm>
            <a:off x="6995160" y="2376428"/>
            <a:ext cx="3200400" cy="2677656"/>
          </a:xfrm>
          <a:prstGeom prst="rect">
            <a:avLst/>
          </a:prstGeom>
          <a:noFill/>
        </p:spPr>
        <p:txBody>
          <a:bodyPr wrap="square" rtlCol="0">
            <a:spAutoFit/>
          </a:bodyPr>
          <a:lstStyle/>
          <a:p>
            <a:r>
              <a:rPr lang="en-GB" sz="2400" b="1" i="0" dirty="0">
                <a:effectLst/>
                <a:latin typeface="Google Sans"/>
              </a:rPr>
              <a:t>A well-liked design pattern for creating web apps is </a:t>
            </a:r>
            <a:r>
              <a:rPr lang="en-GB" sz="2400" b="1" i="0" dirty="0" err="1">
                <a:effectLst/>
                <a:latin typeface="Google Sans"/>
              </a:rPr>
              <a:t>MVC.It</a:t>
            </a:r>
            <a:r>
              <a:rPr lang="en-GB" sz="2400" b="1" i="0" dirty="0">
                <a:effectLst/>
                <a:latin typeface="Google Sans"/>
              </a:rPr>
              <a:t> may be used with any language, including JavaScript, PHP, C, and C sharp.</a:t>
            </a:r>
            <a:endParaRPr lang="en-US" sz="2400" b="1" dirty="0"/>
          </a:p>
        </p:txBody>
      </p:sp>
      <p:sp>
        <p:nvSpPr>
          <p:cNvPr id="12" name="TextBox 11">
            <a:extLst>
              <a:ext uri="{FF2B5EF4-FFF2-40B4-BE49-F238E27FC236}">
                <a16:creationId xmlns:a16="http://schemas.microsoft.com/office/drawing/2014/main" id="{8C9417B9-CA16-17EE-0090-7F7B78BC1625}"/>
              </a:ext>
            </a:extLst>
          </p:cNvPr>
          <p:cNvSpPr txBox="1"/>
          <p:nvPr/>
        </p:nvSpPr>
        <p:spPr>
          <a:xfrm>
            <a:off x="10744200" y="2560320"/>
            <a:ext cx="548640" cy="584775"/>
          </a:xfrm>
          <a:prstGeom prst="rect">
            <a:avLst/>
          </a:prstGeom>
          <a:noFill/>
        </p:spPr>
        <p:txBody>
          <a:bodyPr wrap="square" rtlCol="0">
            <a:spAutoFit/>
          </a:bodyPr>
          <a:lstStyle/>
          <a:p>
            <a:r>
              <a:rPr lang="en-US" sz="3200" b="1" dirty="0"/>
              <a:t>4</a:t>
            </a:r>
          </a:p>
        </p:txBody>
      </p:sp>
      <p:sp>
        <p:nvSpPr>
          <p:cNvPr id="13" name="Freeform: Shape 12">
            <a:extLst>
              <a:ext uri="{FF2B5EF4-FFF2-40B4-BE49-F238E27FC236}">
                <a16:creationId xmlns:a16="http://schemas.microsoft.com/office/drawing/2014/main" id="{DC95FC82-EEBD-DB2D-335D-58CC6639425E}"/>
              </a:ext>
            </a:extLst>
          </p:cNvPr>
          <p:cNvSpPr/>
          <p:nvPr/>
        </p:nvSpPr>
        <p:spPr>
          <a:xfrm>
            <a:off x="-4023360" y="0"/>
            <a:ext cx="11399520" cy="6858000"/>
          </a:xfrm>
          <a:custGeom>
            <a:avLst/>
            <a:gdLst/>
            <a:ahLst/>
            <a:cxnLst/>
            <a:rect l="l" t="t" r="r" b="b"/>
            <a:pathLst>
              <a:path w="11399520" h="6858000">
                <a:moveTo>
                  <a:pt x="8160782" y="1057870"/>
                </a:moveTo>
                <a:cubicBezTo>
                  <a:pt x="8179038" y="1057870"/>
                  <a:pt x="8190647" y="1064320"/>
                  <a:pt x="8195608" y="1077218"/>
                </a:cubicBezTo>
                <a:cubicBezTo>
                  <a:pt x="8200569" y="1090116"/>
                  <a:pt x="8203049" y="1122164"/>
                  <a:pt x="8203049" y="1173361"/>
                </a:cubicBezTo>
                <a:lnTo>
                  <a:pt x="8203049" y="1650802"/>
                </a:lnTo>
                <a:cubicBezTo>
                  <a:pt x="8203049" y="1698030"/>
                  <a:pt x="8200271" y="1728391"/>
                  <a:pt x="8194715" y="1741884"/>
                </a:cubicBezTo>
                <a:cubicBezTo>
                  <a:pt x="8189159" y="1755378"/>
                  <a:pt x="8177451" y="1762125"/>
                  <a:pt x="8159591" y="1762125"/>
                </a:cubicBezTo>
                <a:cubicBezTo>
                  <a:pt x="8141732" y="1762125"/>
                  <a:pt x="8130124" y="1756370"/>
                  <a:pt x="8124766" y="1744861"/>
                </a:cubicBezTo>
                <a:cubicBezTo>
                  <a:pt x="8119408" y="1733352"/>
                  <a:pt x="8116729" y="1699617"/>
                  <a:pt x="8116729" y="1643658"/>
                </a:cubicBezTo>
                <a:lnTo>
                  <a:pt x="8116729" y="1173361"/>
                </a:lnTo>
                <a:cubicBezTo>
                  <a:pt x="8116729" y="1123752"/>
                  <a:pt x="8119606" y="1092101"/>
                  <a:pt x="8125361" y="1078409"/>
                </a:cubicBezTo>
                <a:cubicBezTo>
                  <a:pt x="8131116" y="1064716"/>
                  <a:pt x="8142923" y="1057870"/>
                  <a:pt x="8160782" y="1057870"/>
                </a:cubicBezTo>
                <a:close/>
                <a:moveTo>
                  <a:pt x="8542377" y="928092"/>
                </a:moveTo>
                <a:lnTo>
                  <a:pt x="8532257" y="1413867"/>
                </a:lnTo>
                <a:lnTo>
                  <a:pt x="8770382" y="1413867"/>
                </a:lnTo>
                <a:cubicBezTo>
                  <a:pt x="8770382" y="1385689"/>
                  <a:pt x="8771473" y="1367731"/>
                  <a:pt x="8773656" y="1359991"/>
                </a:cubicBezTo>
                <a:cubicBezTo>
                  <a:pt x="8775839" y="1352252"/>
                  <a:pt x="8780701" y="1345009"/>
                  <a:pt x="8788241" y="1338263"/>
                </a:cubicBezTo>
                <a:cubicBezTo>
                  <a:pt x="8795782" y="1331516"/>
                  <a:pt x="8805108" y="1328142"/>
                  <a:pt x="8816221" y="1328142"/>
                </a:cubicBezTo>
                <a:cubicBezTo>
                  <a:pt x="8833684" y="1328142"/>
                  <a:pt x="8846185" y="1334691"/>
                  <a:pt x="8853726" y="1347788"/>
                </a:cubicBezTo>
                <a:cubicBezTo>
                  <a:pt x="8861266" y="1360884"/>
                  <a:pt x="8865036" y="1385491"/>
                  <a:pt x="8865036" y="1421606"/>
                </a:cubicBezTo>
                <a:lnTo>
                  <a:pt x="8865036" y="1612702"/>
                </a:lnTo>
                <a:cubicBezTo>
                  <a:pt x="8864243" y="1679773"/>
                  <a:pt x="8863548" y="1717675"/>
                  <a:pt x="8862953" y="1726406"/>
                </a:cubicBezTo>
                <a:cubicBezTo>
                  <a:pt x="8862358" y="1735138"/>
                  <a:pt x="8858389" y="1743273"/>
                  <a:pt x="8851047" y="1750814"/>
                </a:cubicBezTo>
                <a:cubicBezTo>
                  <a:pt x="8843704" y="1758355"/>
                  <a:pt x="8834080" y="1762125"/>
                  <a:pt x="8822174" y="1762125"/>
                </a:cubicBezTo>
                <a:cubicBezTo>
                  <a:pt x="8796377" y="1762125"/>
                  <a:pt x="8781296" y="1749028"/>
                  <a:pt x="8776930" y="1722834"/>
                </a:cubicBezTo>
                <a:cubicBezTo>
                  <a:pt x="8772565" y="1696641"/>
                  <a:pt x="8770382" y="1652389"/>
                  <a:pt x="8770382" y="1590080"/>
                </a:cubicBezTo>
                <a:lnTo>
                  <a:pt x="8770382" y="1529953"/>
                </a:lnTo>
                <a:lnTo>
                  <a:pt x="8529876" y="1529953"/>
                </a:lnTo>
                <a:lnTo>
                  <a:pt x="8529876" y="1582341"/>
                </a:lnTo>
                <a:cubicBezTo>
                  <a:pt x="8529876" y="1672034"/>
                  <a:pt x="8539797" y="1738313"/>
                  <a:pt x="8559641" y="1781175"/>
                </a:cubicBezTo>
                <a:cubicBezTo>
                  <a:pt x="8579485" y="1824037"/>
                  <a:pt x="8613021" y="1856284"/>
                  <a:pt x="8660249" y="1877913"/>
                </a:cubicBezTo>
                <a:cubicBezTo>
                  <a:pt x="8707477" y="1899543"/>
                  <a:pt x="8762048" y="1910358"/>
                  <a:pt x="8823960" y="1910358"/>
                </a:cubicBezTo>
                <a:cubicBezTo>
                  <a:pt x="8879126" y="1910358"/>
                  <a:pt x="8925858" y="1903115"/>
                  <a:pt x="8964156" y="1888629"/>
                </a:cubicBezTo>
                <a:cubicBezTo>
                  <a:pt x="9002454" y="1874143"/>
                  <a:pt x="9032319" y="1853307"/>
                  <a:pt x="9053751" y="1826121"/>
                </a:cubicBezTo>
                <a:cubicBezTo>
                  <a:pt x="9075182" y="1798935"/>
                  <a:pt x="9089172" y="1769368"/>
                  <a:pt x="9095720" y="1737420"/>
                </a:cubicBezTo>
                <a:cubicBezTo>
                  <a:pt x="9102269" y="1705471"/>
                  <a:pt x="9105543" y="1655366"/>
                  <a:pt x="9105543" y="1587103"/>
                </a:cubicBezTo>
                <a:lnTo>
                  <a:pt x="9105543" y="1449586"/>
                </a:lnTo>
                <a:cubicBezTo>
                  <a:pt x="9105543" y="1344017"/>
                  <a:pt x="9088576" y="1272679"/>
                  <a:pt x="9054644" y="1235571"/>
                </a:cubicBezTo>
                <a:cubicBezTo>
                  <a:pt x="9020711" y="1198463"/>
                  <a:pt x="8970605" y="1179909"/>
                  <a:pt x="8904327" y="1179909"/>
                </a:cubicBezTo>
                <a:cubicBezTo>
                  <a:pt x="8845590" y="1179909"/>
                  <a:pt x="8797568" y="1201936"/>
                  <a:pt x="8760262" y="1245989"/>
                </a:cubicBezTo>
                <a:lnTo>
                  <a:pt x="8760262" y="1082278"/>
                </a:lnTo>
                <a:lnTo>
                  <a:pt x="9058513" y="1082278"/>
                </a:lnTo>
                <a:lnTo>
                  <a:pt x="9058513" y="928092"/>
                </a:lnTo>
                <a:close/>
                <a:moveTo>
                  <a:pt x="8155424" y="909638"/>
                </a:moveTo>
                <a:cubicBezTo>
                  <a:pt x="8090734" y="909638"/>
                  <a:pt x="8035667" y="922933"/>
                  <a:pt x="7990225" y="949523"/>
                </a:cubicBezTo>
                <a:cubicBezTo>
                  <a:pt x="7944783" y="976114"/>
                  <a:pt x="7914422" y="1011436"/>
                  <a:pt x="7899142" y="1055489"/>
                </a:cubicBezTo>
                <a:cubicBezTo>
                  <a:pt x="7883863" y="1099542"/>
                  <a:pt x="7876223" y="1165820"/>
                  <a:pt x="7876223" y="1254323"/>
                </a:cubicBezTo>
                <a:lnTo>
                  <a:pt x="7876223" y="1590675"/>
                </a:lnTo>
                <a:cubicBezTo>
                  <a:pt x="7876223" y="1658541"/>
                  <a:pt x="7880985" y="1708051"/>
                  <a:pt x="7890510" y="1739206"/>
                </a:cubicBezTo>
                <a:cubicBezTo>
                  <a:pt x="7900035" y="1770360"/>
                  <a:pt x="7916109" y="1800027"/>
                  <a:pt x="7938731" y="1828205"/>
                </a:cubicBezTo>
                <a:cubicBezTo>
                  <a:pt x="7961352" y="1856383"/>
                  <a:pt x="7991713" y="1877120"/>
                  <a:pt x="8029813" y="1890415"/>
                </a:cubicBezTo>
                <a:cubicBezTo>
                  <a:pt x="8067913" y="1903710"/>
                  <a:pt x="8115737" y="1910358"/>
                  <a:pt x="8173284" y="1910358"/>
                </a:cubicBezTo>
                <a:cubicBezTo>
                  <a:pt x="8216940" y="1910358"/>
                  <a:pt x="8256429" y="1904008"/>
                  <a:pt x="8291751" y="1891308"/>
                </a:cubicBezTo>
                <a:cubicBezTo>
                  <a:pt x="8327073" y="1878608"/>
                  <a:pt x="8357235" y="1857772"/>
                  <a:pt x="8382238" y="1828800"/>
                </a:cubicBezTo>
                <a:cubicBezTo>
                  <a:pt x="8407241" y="1799828"/>
                  <a:pt x="8423712" y="1768674"/>
                  <a:pt x="8431649" y="1735336"/>
                </a:cubicBezTo>
                <a:cubicBezTo>
                  <a:pt x="8439587" y="1701999"/>
                  <a:pt x="8443555" y="1648817"/>
                  <a:pt x="8443555" y="1575792"/>
                </a:cubicBezTo>
                <a:lnTo>
                  <a:pt x="8443555" y="1254323"/>
                </a:lnTo>
                <a:cubicBezTo>
                  <a:pt x="8443555" y="1181298"/>
                  <a:pt x="8439884" y="1128117"/>
                  <a:pt x="8432542" y="1094780"/>
                </a:cubicBezTo>
                <a:cubicBezTo>
                  <a:pt x="8425200" y="1061442"/>
                  <a:pt x="8411210" y="1031478"/>
                  <a:pt x="8390573" y="1004887"/>
                </a:cubicBezTo>
                <a:cubicBezTo>
                  <a:pt x="8369935" y="978297"/>
                  <a:pt x="8338781" y="955774"/>
                  <a:pt x="8297109" y="937320"/>
                </a:cubicBezTo>
                <a:cubicBezTo>
                  <a:pt x="8255437" y="918865"/>
                  <a:pt x="8208209" y="909638"/>
                  <a:pt x="8155424" y="909638"/>
                </a:cubicBezTo>
                <a:close/>
                <a:moveTo>
                  <a:pt x="0" y="0"/>
                </a:moveTo>
                <a:lnTo>
                  <a:pt x="10607040" y="0"/>
                </a:lnTo>
                <a:lnTo>
                  <a:pt x="10607040" y="1249680"/>
                </a:lnTo>
                <a:lnTo>
                  <a:pt x="11254737" y="1249680"/>
                </a:lnTo>
                <a:cubicBezTo>
                  <a:pt x="11334698" y="1249680"/>
                  <a:pt x="11399520" y="1314502"/>
                  <a:pt x="11399520" y="1394463"/>
                </a:cubicBezTo>
                <a:lnTo>
                  <a:pt x="11399520" y="1973577"/>
                </a:lnTo>
                <a:cubicBezTo>
                  <a:pt x="11399520" y="2053538"/>
                  <a:pt x="11334698" y="2118360"/>
                  <a:pt x="11254737" y="2118360"/>
                </a:cubicBezTo>
                <a:lnTo>
                  <a:pt x="10607040" y="2118360"/>
                </a:lnTo>
                <a:lnTo>
                  <a:pt x="10607040" y="6858000"/>
                </a:lnTo>
                <a:lnTo>
                  <a:pt x="0" y="6858000"/>
                </a:lnTo>
                <a:close/>
              </a:path>
            </a:pathLst>
          </a:custGeom>
          <a:solidFill>
            <a:schemeClr val="accent6">
              <a:lumMod val="20000"/>
              <a:lumOff val="80000"/>
            </a:schemeClr>
          </a:solidFill>
          <a:ln>
            <a:noFill/>
          </a:ln>
          <a:effectLst>
            <a:outerShdw blurRad="127000" dist="63500" dir="5400000" algn="ctr" rotWithShape="0">
              <a:srgbClr val="000000">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r>
              <a:rPr lang="en-GB" b="0" i="0">
                <a:solidFill>
                  <a:srgbClr val="E3E3E3"/>
                </a:solidFill>
                <a:effectLst/>
                <a:latin typeface="Google Sans"/>
              </a:rPr>
              <a:t>MVC is a popular design pattern for developing web applications.</a:t>
            </a:r>
            <a:endParaRPr lang="en-US"/>
          </a:p>
        </p:txBody>
      </p:sp>
      <p:sp>
        <p:nvSpPr>
          <p:cNvPr id="14" name="TextBox 13">
            <a:extLst>
              <a:ext uri="{FF2B5EF4-FFF2-40B4-BE49-F238E27FC236}">
                <a16:creationId xmlns:a16="http://schemas.microsoft.com/office/drawing/2014/main" id="{28A7D3AD-BEAF-6C86-E3FB-E0EFEC0AB319}"/>
              </a:ext>
            </a:extLst>
          </p:cNvPr>
          <p:cNvSpPr txBox="1"/>
          <p:nvPr/>
        </p:nvSpPr>
        <p:spPr>
          <a:xfrm>
            <a:off x="6720840" y="1447800"/>
            <a:ext cx="548640" cy="584775"/>
          </a:xfrm>
          <a:prstGeom prst="rect">
            <a:avLst/>
          </a:prstGeom>
          <a:noFill/>
        </p:spPr>
        <p:txBody>
          <a:bodyPr wrap="square" rtlCol="0">
            <a:spAutoFit/>
          </a:bodyPr>
          <a:lstStyle/>
          <a:p>
            <a:r>
              <a:rPr lang="en-US" sz="3200" b="1" dirty="0"/>
              <a:t>5</a:t>
            </a:r>
          </a:p>
        </p:txBody>
      </p:sp>
    </p:spTree>
    <p:extLst>
      <p:ext uri="{BB962C8B-B14F-4D97-AF65-F5344CB8AC3E}">
        <p14:creationId xmlns:p14="http://schemas.microsoft.com/office/powerpoint/2010/main" val="24981156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3">
            <a:lumMod val="75000"/>
          </a:schemeClr>
        </a:solidFill>
        <a:effectLst/>
      </p:bgPr>
    </p:bg>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12EA8374-C7CB-D70A-FC47-7AE3F81DAA39}"/>
              </a:ext>
            </a:extLst>
          </p:cNvPr>
          <p:cNvSpPr/>
          <p:nvPr/>
        </p:nvSpPr>
        <p:spPr>
          <a:xfrm>
            <a:off x="0" y="0"/>
            <a:ext cx="11399520" cy="6858000"/>
          </a:xfrm>
          <a:custGeom>
            <a:avLst/>
            <a:gdLst/>
            <a:ahLst/>
            <a:cxnLst/>
            <a:rect l="l" t="t" r="r" b="b"/>
            <a:pathLst>
              <a:path w="11399520" h="6858000">
                <a:moveTo>
                  <a:pt x="8160782" y="1057870"/>
                </a:moveTo>
                <a:cubicBezTo>
                  <a:pt x="8179038" y="1057870"/>
                  <a:pt x="8190647" y="1064320"/>
                  <a:pt x="8195608" y="1077218"/>
                </a:cubicBezTo>
                <a:cubicBezTo>
                  <a:pt x="8200569" y="1090116"/>
                  <a:pt x="8203049" y="1122164"/>
                  <a:pt x="8203049" y="1173361"/>
                </a:cubicBezTo>
                <a:lnTo>
                  <a:pt x="8203049" y="1650802"/>
                </a:lnTo>
                <a:cubicBezTo>
                  <a:pt x="8203049" y="1698030"/>
                  <a:pt x="8200271" y="1728391"/>
                  <a:pt x="8194715" y="1741884"/>
                </a:cubicBezTo>
                <a:cubicBezTo>
                  <a:pt x="8189159" y="1755378"/>
                  <a:pt x="8177451" y="1762125"/>
                  <a:pt x="8159591" y="1762125"/>
                </a:cubicBezTo>
                <a:cubicBezTo>
                  <a:pt x="8141732" y="1762125"/>
                  <a:pt x="8130124" y="1756370"/>
                  <a:pt x="8124766" y="1744861"/>
                </a:cubicBezTo>
                <a:cubicBezTo>
                  <a:pt x="8119408" y="1733352"/>
                  <a:pt x="8116729" y="1699617"/>
                  <a:pt x="8116729" y="1643658"/>
                </a:cubicBezTo>
                <a:lnTo>
                  <a:pt x="8116729" y="1173361"/>
                </a:lnTo>
                <a:cubicBezTo>
                  <a:pt x="8116729" y="1123752"/>
                  <a:pt x="8119606" y="1092101"/>
                  <a:pt x="8125361" y="1078409"/>
                </a:cubicBezTo>
                <a:cubicBezTo>
                  <a:pt x="8131116" y="1064716"/>
                  <a:pt x="8142923" y="1057870"/>
                  <a:pt x="8160782" y="1057870"/>
                </a:cubicBezTo>
                <a:close/>
                <a:moveTo>
                  <a:pt x="8542377" y="928092"/>
                </a:moveTo>
                <a:lnTo>
                  <a:pt x="8532257" y="1413867"/>
                </a:lnTo>
                <a:lnTo>
                  <a:pt x="8770382" y="1413867"/>
                </a:lnTo>
                <a:cubicBezTo>
                  <a:pt x="8770382" y="1385689"/>
                  <a:pt x="8771473" y="1367731"/>
                  <a:pt x="8773656" y="1359991"/>
                </a:cubicBezTo>
                <a:cubicBezTo>
                  <a:pt x="8775839" y="1352252"/>
                  <a:pt x="8780701" y="1345009"/>
                  <a:pt x="8788241" y="1338263"/>
                </a:cubicBezTo>
                <a:cubicBezTo>
                  <a:pt x="8795782" y="1331516"/>
                  <a:pt x="8805108" y="1328142"/>
                  <a:pt x="8816221" y="1328142"/>
                </a:cubicBezTo>
                <a:cubicBezTo>
                  <a:pt x="8833684" y="1328142"/>
                  <a:pt x="8846185" y="1334691"/>
                  <a:pt x="8853726" y="1347788"/>
                </a:cubicBezTo>
                <a:cubicBezTo>
                  <a:pt x="8861266" y="1360884"/>
                  <a:pt x="8865036" y="1385491"/>
                  <a:pt x="8865036" y="1421606"/>
                </a:cubicBezTo>
                <a:lnTo>
                  <a:pt x="8865036" y="1612702"/>
                </a:lnTo>
                <a:cubicBezTo>
                  <a:pt x="8864243" y="1679773"/>
                  <a:pt x="8863548" y="1717675"/>
                  <a:pt x="8862953" y="1726406"/>
                </a:cubicBezTo>
                <a:cubicBezTo>
                  <a:pt x="8862358" y="1735138"/>
                  <a:pt x="8858389" y="1743273"/>
                  <a:pt x="8851047" y="1750814"/>
                </a:cubicBezTo>
                <a:cubicBezTo>
                  <a:pt x="8843704" y="1758355"/>
                  <a:pt x="8834080" y="1762125"/>
                  <a:pt x="8822174" y="1762125"/>
                </a:cubicBezTo>
                <a:cubicBezTo>
                  <a:pt x="8796377" y="1762125"/>
                  <a:pt x="8781296" y="1749028"/>
                  <a:pt x="8776930" y="1722834"/>
                </a:cubicBezTo>
                <a:cubicBezTo>
                  <a:pt x="8772565" y="1696641"/>
                  <a:pt x="8770382" y="1652389"/>
                  <a:pt x="8770382" y="1590080"/>
                </a:cubicBezTo>
                <a:lnTo>
                  <a:pt x="8770382" y="1529953"/>
                </a:lnTo>
                <a:lnTo>
                  <a:pt x="8529876" y="1529953"/>
                </a:lnTo>
                <a:lnTo>
                  <a:pt x="8529876" y="1582341"/>
                </a:lnTo>
                <a:cubicBezTo>
                  <a:pt x="8529876" y="1672034"/>
                  <a:pt x="8539797" y="1738313"/>
                  <a:pt x="8559641" y="1781175"/>
                </a:cubicBezTo>
                <a:cubicBezTo>
                  <a:pt x="8579485" y="1824037"/>
                  <a:pt x="8613021" y="1856284"/>
                  <a:pt x="8660249" y="1877913"/>
                </a:cubicBezTo>
                <a:cubicBezTo>
                  <a:pt x="8707477" y="1899543"/>
                  <a:pt x="8762048" y="1910358"/>
                  <a:pt x="8823960" y="1910358"/>
                </a:cubicBezTo>
                <a:cubicBezTo>
                  <a:pt x="8879126" y="1910358"/>
                  <a:pt x="8925858" y="1903115"/>
                  <a:pt x="8964156" y="1888629"/>
                </a:cubicBezTo>
                <a:cubicBezTo>
                  <a:pt x="9002454" y="1874143"/>
                  <a:pt x="9032319" y="1853307"/>
                  <a:pt x="9053751" y="1826121"/>
                </a:cubicBezTo>
                <a:cubicBezTo>
                  <a:pt x="9075182" y="1798935"/>
                  <a:pt x="9089172" y="1769368"/>
                  <a:pt x="9095720" y="1737420"/>
                </a:cubicBezTo>
                <a:cubicBezTo>
                  <a:pt x="9102269" y="1705471"/>
                  <a:pt x="9105543" y="1655366"/>
                  <a:pt x="9105543" y="1587103"/>
                </a:cubicBezTo>
                <a:lnTo>
                  <a:pt x="9105543" y="1449586"/>
                </a:lnTo>
                <a:cubicBezTo>
                  <a:pt x="9105543" y="1344017"/>
                  <a:pt x="9088576" y="1272679"/>
                  <a:pt x="9054644" y="1235571"/>
                </a:cubicBezTo>
                <a:cubicBezTo>
                  <a:pt x="9020711" y="1198463"/>
                  <a:pt x="8970605" y="1179909"/>
                  <a:pt x="8904327" y="1179909"/>
                </a:cubicBezTo>
                <a:cubicBezTo>
                  <a:pt x="8845590" y="1179909"/>
                  <a:pt x="8797568" y="1201936"/>
                  <a:pt x="8760262" y="1245989"/>
                </a:cubicBezTo>
                <a:lnTo>
                  <a:pt x="8760262" y="1082278"/>
                </a:lnTo>
                <a:lnTo>
                  <a:pt x="9058513" y="1082278"/>
                </a:lnTo>
                <a:lnTo>
                  <a:pt x="9058513" y="928092"/>
                </a:lnTo>
                <a:close/>
                <a:moveTo>
                  <a:pt x="8155424" y="909638"/>
                </a:moveTo>
                <a:cubicBezTo>
                  <a:pt x="8090734" y="909638"/>
                  <a:pt x="8035667" y="922933"/>
                  <a:pt x="7990225" y="949523"/>
                </a:cubicBezTo>
                <a:cubicBezTo>
                  <a:pt x="7944783" y="976114"/>
                  <a:pt x="7914422" y="1011436"/>
                  <a:pt x="7899142" y="1055489"/>
                </a:cubicBezTo>
                <a:cubicBezTo>
                  <a:pt x="7883863" y="1099542"/>
                  <a:pt x="7876223" y="1165820"/>
                  <a:pt x="7876223" y="1254323"/>
                </a:cubicBezTo>
                <a:lnTo>
                  <a:pt x="7876223" y="1590675"/>
                </a:lnTo>
                <a:cubicBezTo>
                  <a:pt x="7876223" y="1658541"/>
                  <a:pt x="7880985" y="1708051"/>
                  <a:pt x="7890510" y="1739206"/>
                </a:cubicBezTo>
                <a:cubicBezTo>
                  <a:pt x="7900035" y="1770360"/>
                  <a:pt x="7916109" y="1800027"/>
                  <a:pt x="7938731" y="1828205"/>
                </a:cubicBezTo>
                <a:cubicBezTo>
                  <a:pt x="7961352" y="1856383"/>
                  <a:pt x="7991713" y="1877120"/>
                  <a:pt x="8029813" y="1890415"/>
                </a:cubicBezTo>
                <a:cubicBezTo>
                  <a:pt x="8067913" y="1903710"/>
                  <a:pt x="8115737" y="1910358"/>
                  <a:pt x="8173284" y="1910358"/>
                </a:cubicBezTo>
                <a:cubicBezTo>
                  <a:pt x="8216940" y="1910358"/>
                  <a:pt x="8256429" y="1904008"/>
                  <a:pt x="8291751" y="1891308"/>
                </a:cubicBezTo>
                <a:cubicBezTo>
                  <a:pt x="8327073" y="1878608"/>
                  <a:pt x="8357235" y="1857772"/>
                  <a:pt x="8382238" y="1828800"/>
                </a:cubicBezTo>
                <a:cubicBezTo>
                  <a:pt x="8407241" y="1799828"/>
                  <a:pt x="8423712" y="1768674"/>
                  <a:pt x="8431649" y="1735336"/>
                </a:cubicBezTo>
                <a:cubicBezTo>
                  <a:pt x="8439587" y="1701999"/>
                  <a:pt x="8443555" y="1648817"/>
                  <a:pt x="8443555" y="1575792"/>
                </a:cubicBezTo>
                <a:lnTo>
                  <a:pt x="8443555" y="1254323"/>
                </a:lnTo>
                <a:cubicBezTo>
                  <a:pt x="8443555" y="1181298"/>
                  <a:pt x="8439884" y="1128117"/>
                  <a:pt x="8432542" y="1094780"/>
                </a:cubicBezTo>
                <a:cubicBezTo>
                  <a:pt x="8425200" y="1061442"/>
                  <a:pt x="8411210" y="1031478"/>
                  <a:pt x="8390573" y="1004887"/>
                </a:cubicBezTo>
                <a:cubicBezTo>
                  <a:pt x="8369935" y="978297"/>
                  <a:pt x="8338781" y="955774"/>
                  <a:pt x="8297109" y="937320"/>
                </a:cubicBezTo>
                <a:cubicBezTo>
                  <a:pt x="8255437" y="918865"/>
                  <a:pt x="8208209" y="909638"/>
                  <a:pt x="8155424" y="909638"/>
                </a:cubicBezTo>
                <a:close/>
                <a:moveTo>
                  <a:pt x="0" y="0"/>
                </a:moveTo>
                <a:lnTo>
                  <a:pt x="10607040" y="0"/>
                </a:lnTo>
                <a:lnTo>
                  <a:pt x="10607040" y="1249680"/>
                </a:lnTo>
                <a:lnTo>
                  <a:pt x="11254737" y="1249680"/>
                </a:lnTo>
                <a:cubicBezTo>
                  <a:pt x="11334698" y="1249680"/>
                  <a:pt x="11399520" y="1314502"/>
                  <a:pt x="11399520" y="1394463"/>
                </a:cubicBezTo>
                <a:lnTo>
                  <a:pt x="11399520" y="1973577"/>
                </a:lnTo>
                <a:cubicBezTo>
                  <a:pt x="11399520" y="2053538"/>
                  <a:pt x="11334698" y="2118360"/>
                  <a:pt x="11254737" y="2118360"/>
                </a:cubicBezTo>
                <a:lnTo>
                  <a:pt x="10607040" y="2118360"/>
                </a:lnTo>
                <a:lnTo>
                  <a:pt x="10607040" y="6858000"/>
                </a:lnTo>
                <a:lnTo>
                  <a:pt x="0" y="6858000"/>
                </a:lnTo>
                <a:close/>
              </a:path>
            </a:pathLst>
          </a:custGeom>
          <a:solidFill>
            <a:schemeClr val="accent6">
              <a:lumMod val="20000"/>
              <a:lumOff val="80000"/>
            </a:schemeClr>
          </a:solidFill>
          <a:ln>
            <a:noFill/>
          </a:ln>
          <a:effectLst>
            <a:outerShdw blurRad="127000" dist="63500" dir="5400000" algn="ctr" rotWithShape="0">
              <a:srgbClr val="000000">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r>
              <a:rPr lang="en-GB" b="0" i="0">
                <a:solidFill>
                  <a:srgbClr val="E3E3E3"/>
                </a:solidFill>
                <a:effectLst/>
                <a:latin typeface="Google Sans"/>
              </a:rPr>
              <a:t>MVC is a popular design pattern for developing web applications.</a:t>
            </a:r>
            <a:endParaRPr lang="en-US"/>
          </a:p>
        </p:txBody>
      </p:sp>
      <p:sp>
        <p:nvSpPr>
          <p:cNvPr id="11" name="TextBox 10">
            <a:extLst>
              <a:ext uri="{FF2B5EF4-FFF2-40B4-BE49-F238E27FC236}">
                <a16:creationId xmlns:a16="http://schemas.microsoft.com/office/drawing/2014/main" id="{3C9C775C-31F6-87F3-D2BF-B6A40B24DD3A}"/>
              </a:ext>
            </a:extLst>
          </p:cNvPr>
          <p:cNvSpPr txBox="1"/>
          <p:nvPr/>
        </p:nvSpPr>
        <p:spPr>
          <a:xfrm>
            <a:off x="7406640" y="2151727"/>
            <a:ext cx="3200400" cy="3785652"/>
          </a:xfrm>
          <a:prstGeom prst="rect">
            <a:avLst/>
          </a:prstGeom>
          <a:noFill/>
        </p:spPr>
        <p:txBody>
          <a:bodyPr wrap="square" rtlCol="0">
            <a:spAutoFit/>
          </a:bodyPr>
          <a:lstStyle/>
          <a:p>
            <a:r>
              <a:rPr lang="en-GB" sz="2400" b="1" i="0" dirty="0">
                <a:effectLst/>
                <a:latin typeface="Google Sans"/>
              </a:rPr>
              <a:t>As long as the interfaces are clearly specified, MVC encourages developer collaboration because various team members can work on separate components without interfering with each other's progress.</a:t>
            </a:r>
            <a:endParaRPr lang="en-US" sz="2400" b="1" dirty="0"/>
          </a:p>
        </p:txBody>
      </p:sp>
      <p:sp>
        <p:nvSpPr>
          <p:cNvPr id="12" name="TextBox 11">
            <a:extLst>
              <a:ext uri="{FF2B5EF4-FFF2-40B4-BE49-F238E27FC236}">
                <a16:creationId xmlns:a16="http://schemas.microsoft.com/office/drawing/2014/main" id="{FCC55ABC-94BB-4E34-11C2-CE8E485DD515}"/>
              </a:ext>
            </a:extLst>
          </p:cNvPr>
          <p:cNvSpPr txBox="1"/>
          <p:nvPr/>
        </p:nvSpPr>
        <p:spPr>
          <a:xfrm>
            <a:off x="10744200" y="1402080"/>
            <a:ext cx="548640" cy="584775"/>
          </a:xfrm>
          <a:prstGeom prst="rect">
            <a:avLst/>
          </a:prstGeom>
          <a:noFill/>
        </p:spPr>
        <p:txBody>
          <a:bodyPr wrap="square" rtlCol="0">
            <a:spAutoFit/>
          </a:bodyPr>
          <a:lstStyle/>
          <a:p>
            <a:r>
              <a:rPr lang="en-US" sz="3200" b="1" dirty="0"/>
              <a:t>5</a:t>
            </a:r>
          </a:p>
        </p:txBody>
      </p:sp>
    </p:spTree>
    <p:extLst>
      <p:ext uri="{BB962C8B-B14F-4D97-AF65-F5344CB8AC3E}">
        <p14:creationId xmlns:p14="http://schemas.microsoft.com/office/powerpoint/2010/main" val="16107433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tile tx="0" ty="0" sx="100000" sy="100000" flip="none" algn="ctr"/>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9" name="Freeform: Shape 8">
            <a:extLst>
              <a:ext uri="{FF2B5EF4-FFF2-40B4-BE49-F238E27FC236}">
                <a16:creationId xmlns:a16="http://schemas.microsoft.com/office/drawing/2014/main" id="{6ADC18D9-75B5-6E3E-FDF1-79A6A82F2AE7}"/>
              </a:ext>
            </a:extLst>
          </p:cNvPr>
          <p:cNvSpPr/>
          <p:nvPr/>
        </p:nvSpPr>
        <p:spPr>
          <a:xfrm>
            <a:off x="1477701" y="1229810"/>
            <a:ext cx="9236598" cy="4398379"/>
          </a:xfrm>
          <a:custGeom>
            <a:avLst/>
            <a:gdLst/>
            <a:ahLst/>
            <a:cxnLst/>
            <a:rect l="l" t="t" r="r" b="b"/>
            <a:pathLst>
              <a:path w="9236598" h="4398379">
                <a:moveTo>
                  <a:pt x="5821053" y="399368"/>
                </a:moveTo>
                <a:lnTo>
                  <a:pt x="5821053" y="3915772"/>
                </a:lnTo>
                <a:lnTo>
                  <a:pt x="6620334" y="3915772"/>
                </a:lnTo>
                <a:lnTo>
                  <a:pt x="6621420" y="1596118"/>
                </a:lnTo>
                <a:lnTo>
                  <a:pt x="6956988" y="3915772"/>
                </a:lnTo>
                <a:lnTo>
                  <a:pt x="7523870" y="3915772"/>
                </a:lnTo>
                <a:lnTo>
                  <a:pt x="7842062" y="1541819"/>
                </a:lnTo>
                <a:lnTo>
                  <a:pt x="7843148" y="3915772"/>
                </a:lnTo>
                <a:lnTo>
                  <a:pt x="8642429" y="3915772"/>
                </a:lnTo>
                <a:lnTo>
                  <a:pt x="8642429" y="399368"/>
                </a:lnTo>
                <a:lnTo>
                  <a:pt x="7452738" y="399368"/>
                </a:lnTo>
                <a:lnTo>
                  <a:pt x="7242601" y="2041370"/>
                </a:lnTo>
                <a:lnTo>
                  <a:pt x="7112758" y="1146930"/>
                </a:lnTo>
                <a:cubicBezTo>
                  <a:pt x="7075496" y="859960"/>
                  <a:pt x="7039319" y="610772"/>
                  <a:pt x="7004228" y="399368"/>
                </a:cubicBezTo>
                <a:close/>
                <a:moveTo>
                  <a:pt x="733078" y="0"/>
                </a:moveTo>
                <a:lnTo>
                  <a:pt x="8503520" y="0"/>
                </a:lnTo>
                <a:cubicBezTo>
                  <a:pt x="8908388" y="0"/>
                  <a:pt x="9236598" y="328210"/>
                  <a:pt x="9236598" y="733078"/>
                </a:cubicBezTo>
                <a:lnTo>
                  <a:pt x="9236598" y="3665301"/>
                </a:lnTo>
                <a:cubicBezTo>
                  <a:pt x="9236598" y="4070169"/>
                  <a:pt x="8908388" y="4398379"/>
                  <a:pt x="8503520" y="4398379"/>
                </a:cubicBezTo>
                <a:lnTo>
                  <a:pt x="733078" y="4398379"/>
                </a:lnTo>
                <a:cubicBezTo>
                  <a:pt x="328210" y="4398379"/>
                  <a:pt x="0" y="4070169"/>
                  <a:pt x="0" y="3665301"/>
                </a:cubicBezTo>
                <a:lnTo>
                  <a:pt x="0" y="733078"/>
                </a:lnTo>
                <a:cubicBezTo>
                  <a:pt x="0" y="328210"/>
                  <a:pt x="328210" y="0"/>
                  <a:pt x="733078" y="0"/>
                </a:cubicBezTo>
                <a:close/>
              </a:path>
            </a:pathLst>
          </a:custGeom>
          <a:solidFill>
            <a:schemeClr val="bg1">
              <a:alpha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10" name="TextBox 9">
            <a:extLst>
              <a:ext uri="{FF2B5EF4-FFF2-40B4-BE49-F238E27FC236}">
                <a16:creationId xmlns:a16="http://schemas.microsoft.com/office/drawing/2014/main" id="{C274974B-47DA-0EEC-C82E-270825D84F99}"/>
              </a:ext>
            </a:extLst>
          </p:cNvPr>
          <p:cNvSpPr txBox="1"/>
          <p:nvPr/>
        </p:nvSpPr>
        <p:spPr>
          <a:xfrm>
            <a:off x="2164080" y="2636520"/>
            <a:ext cx="4221480" cy="2123658"/>
          </a:xfrm>
          <a:prstGeom prst="rect">
            <a:avLst/>
          </a:prstGeom>
          <a:noFill/>
        </p:spPr>
        <p:txBody>
          <a:bodyPr wrap="square" rtlCol="0">
            <a:spAutoFit/>
          </a:bodyPr>
          <a:lstStyle/>
          <a:p>
            <a:r>
              <a:rPr lang="en-GB" sz="4800" dirty="0">
                <a:latin typeface="Impact" panose="020B0806030902050204" pitchFamily="34" charset="0"/>
              </a:rPr>
              <a:t>MODEL:</a:t>
            </a:r>
            <a:endParaRPr lang="en-GB" sz="4800" b="0" i="0" dirty="0">
              <a:effectLst/>
              <a:latin typeface="Impact" panose="020B0806030902050204" pitchFamily="34" charset="0"/>
            </a:endParaRPr>
          </a:p>
          <a:p>
            <a:r>
              <a:rPr lang="en-GB" sz="2800" b="1" i="0" dirty="0">
                <a:effectLst/>
                <a:latin typeface="Google Sans"/>
              </a:rPr>
              <a:t>The Model is responsible for interacting with the database and storing data.</a:t>
            </a:r>
            <a:endParaRPr lang="en-US" sz="2800" b="1" dirty="0"/>
          </a:p>
        </p:txBody>
      </p:sp>
    </p:spTree>
    <p:extLst>
      <p:ext uri="{BB962C8B-B14F-4D97-AF65-F5344CB8AC3E}">
        <p14:creationId xmlns:p14="http://schemas.microsoft.com/office/powerpoint/2010/main" val="1988656835"/>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438"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5314A4BE-35AD-49D0-846C-3276FD807FEC}">
  <we:reference id="f12c312d-282a-4734-8843-05915fdfef0b" version="4.3.3.0" store="EXCatalog" storeType="EXCatalog"/>
  <we:alternateReferences>
    <we:reference id="WA104178141" version="4.3.3.0" store="en-US"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89361C8A958E3943B004B6468E14AD1D" ma:contentTypeVersion="3" ma:contentTypeDescription="Create a new document." ma:contentTypeScope="" ma:versionID="1f4b76b43e207dfc0fe5922bad5079c3">
  <xsd:schema xmlns:xsd="http://www.w3.org/2001/XMLSchema" xmlns:xs="http://www.w3.org/2001/XMLSchema" xmlns:p="http://schemas.microsoft.com/office/2006/metadata/properties" xmlns:ns3="720b44f2-d9f8-42fd-ae60-225bc90d2f5b" targetNamespace="http://schemas.microsoft.com/office/2006/metadata/properties" ma:root="true" ma:fieldsID="7eaa90fda889004d6449f0e8a5a0da04" ns3:_="">
    <xsd:import namespace="720b44f2-d9f8-42fd-ae60-225bc90d2f5b"/>
    <xsd:element name="properties">
      <xsd:complexType>
        <xsd:sequence>
          <xsd:element name="documentManagement">
            <xsd:complexType>
              <xsd:all>
                <xsd:element ref="ns3:MediaServiceMetadata" minOccurs="0"/>
                <xsd:element ref="ns3:MediaServiceFastMetadata" minOccurs="0"/>
                <xsd:element ref="ns3: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20b44f2-d9f8-42fd-ae60-225bc90d2f5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BBFA854-F0FE-40D3-AB2C-C2F3AA09892D}">
  <ds:schemaRefs>
    <ds:schemaRef ds:uri="http://schemas.microsoft.com/sharepoint/v3/contenttype/forms"/>
  </ds:schemaRefs>
</ds:datastoreItem>
</file>

<file path=customXml/itemProps2.xml><?xml version="1.0" encoding="utf-8"?>
<ds:datastoreItem xmlns:ds="http://schemas.openxmlformats.org/officeDocument/2006/customXml" ds:itemID="{3227A650-6240-457D-B4F2-8CFA5B71C6E5}">
  <ds:schemaRefs>
    <ds:schemaRef ds:uri="720b44f2-d9f8-42fd-ae60-225bc90d2f5b"/>
    <ds:schemaRef ds:uri="http://schemas.microsoft.com/office/2006/documentManagement/types"/>
    <ds:schemaRef ds:uri="http://purl.org/dc/elements/1.1/"/>
    <ds:schemaRef ds:uri="http://schemas.microsoft.com/office/2006/metadata/properties"/>
    <ds:schemaRef ds:uri="http://purl.org/dc/terms/"/>
    <ds:schemaRef ds:uri="http://schemas.openxmlformats.org/package/2006/metadata/core-properties"/>
    <ds:schemaRef ds:uri="http://purl.org/dc/dcmitype/"/>
    <ds:schemaRef ds:uri="http://schemas.microsoft.com/office/infopath/2007/PartnerControls"/>
    <ds:schemaRef ds:uri="http://www.w3.org/XML/1998/namespace"/>
  </ds:schemaRefs>
</ds:datastoreItem>
</file>

<file path=customXml/itemProps3.xml><?xml version="1.0" encoding="utf-8"?>
<ds:datastoreItem xmlns:ds="http://schemas.openxmlformats.org/officeDocument/2006/customXml" ds:itemID="{421E9E73-A158-4C4B-AE60-C061DB2B6E53}">
  <ds:schemaRefs>
    <ds:schemaRef ds:uri="720b44f2-d9f8-42fd-ae60-225bc90d2f5b"/>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otalTime>594</TotalTime>
  <Words>711</Words>
  <Application>Microsoft Office PowerPoint</Application>
  <PresentationFormat>Widescreen</PresentationFormat>
  <Paragraphs>89</Paragraphs>
  <Slides>22</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22</vt:i4>
      </vt:variant>
    </vt:vector>
  </HeadingPairs>
  <TitlesOfParts>
    <vt:vector size="33" baseType="lpstr">
      <vt:lpstr>ADLaM Display</vt:lpstr>
      <vt:lpstr>Aharoni</vt:lpstr>
      <vt:lpstr>Amasis MT Pro Light</vt:lpstr>
      <vt:lpstr>Arial</vt:lpstr>
      <vt:lpstr>Calibri</vt:lpstr>
      <vt:lpstr>Calibri Light</vt:lpstr>
      <vt:lpstr>Google Sans</vt:lpstr>
      <vt:lpstr>Google Sans Mono</vt:lpstr>
      <vt:lpstr>Grandview Display</vt:lpstr>
      <vt:lpstr>Impact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Eva Islam</dc:creator>
  <cp:lastModifiedBy>Eva Islam</cp:lastModifiedBy>
  <cp:revision>5</cp:revision>
  <dcterms:created xsi:type="dcterms:W3CDTF">2023-08-28T16:35:12Z</dcterms:created>
  <dcterms:modified xsi:type="dcterms:W3CDTF">2023-08-29T18:06:47Z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0x01010089361C8A958E3943B004B6468E14AD1D</vt:lpwstr>
  </property>
</Properties>
</file>